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sldIdLst>
    <p:sldId id="256" r:id="rId3"/>
    <p:sldId id="324" r:id="rId4"/>
    <p:sldId id="337" r:id="rId5"/>
    <p:sldId id="326" r:id="rId6"/>
    <p:sldId id="257" r:id="rId7"/>
    <p:sldId id="258" r:id="rId8"/>
    <p:sldId id="330" r:id="rId9"/>
    <p:sldId id="338" r:id="rId10"/>
    <p:sldId id="336" r:id="rId11"/>
    <p:sldId id="259" r:id="rId12"/>
    <p:sldId id="260" r:id="rId13"/>
    <p:sldId id="261" r:id="rId14"/>
    <p:sldId id="275" r:id="rId15"/>
    <p:sldId id="263" r:id="rId16"/>
    <p:sldId id="264" r:id="rId17"/>
    <p:sldId id="278" r:id="rId18"/>
    <p:sldId id="279" r:id="rId19"/>
    <p:sldId id="331" r:id="rId20"/>
    <p:sldId id="334" r:id="rId21"/>
    <p:sldId id="33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snapToGrid="0" showGuides="1">
      <p:cViewPr varScale="1">
        <p:scale>
          <a:sx n="116" d="100"/>
          <a:sy n="116" d="100"/>
        </p:scale>
        <p:origin x="35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66F3F-DBE6-FE49-A208-F44FAB62AC0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39089D1C-A890-9C4B-98C6-2D090558CD6C}">
      <dgm:prSet phldrT="[Text]"/>
      <dgm:spPr/>
      <dgm:t>
        <a:bodyPr/>
        <a:lstStyle/>
        <a:p>
          <a:r>
            <a:rPr lang="en-US" dirty="0"/>
            <a:t> Care of the Elderly</a:t>
          </a:r>
        </a:p>
      </dgm:t>
    </dgm:pt>
    <dgm:pt modelId="{7EF1A6A9-F78F-2A4F-A337-627938303F7B}" type="parTrans" cxnId="{1269F87A-206F-0446-A9C0-8FB878CD98A1}">
      <dgm:prSet/>
      <dgm:spPr/>
      <dgm:t>
        <a:bodyPr/>
        <a:lstStyle/>
        <a:p>
          <a:endParaRPr lang="en-US"/>
        </a:p>
      </dgm:t>
    </dgm:pt>
    <dgm:pt modelId="{0ADE9FA4-2C44-DA48-9820-11BBED42D742}" type="sibTrans" cxnId="{1269F87A-206F-0446-A9C0-8FB878CD98A1}">
      <dgm:prSet/>
      <dgm:spPr/>
      <dgm:t>
        <a:bodyPr/>
        <a:lstStyle/>
        <a:p>
          <a:endParaRPr lang="en-US"/>
        </a:p>
      </dgm:t>
    </dgm:pt>
    <dgm:pt modelId="{3494AC34-1675-4D4A-8832-68C1A39A4ECC}">
      <dgm:prSet phldrT="[Text]"/>
      <dgm:spPr/>
      <dgm:t>
        <a:bodyPr/>
        <a:lstStyle/>
        <a:p>
          <a:r>
            <a:rPr lang="en-US" dirty="0"/>
            <a:t>Practical</a:t>
          </a:r>
          <a:r>
            <a:rPr lang="en-US" baseline="0" dirty="0"/>
            <a:t> Matters</a:t>
          </a:r>
        </a:p>
        <a:p>
          <a:r>
            <a:rPr lang="en-US" baseline="0" dirty="0"/>
            <a:t>-visas</a:t>
          </a:r>
        </a:p>
        <a:p>
          <a:r>
            <a:rPr lang="en-US" baseline="0" dirty="0"/>
            <a:t>-data base</a:t>
          </a:r>
          <a:endParaRPr lang="en-US" dirty="0"/>
        </a:p>
      </dgm:t>
    </dgm:pt>
    <dgm:pt modelId="{9C5DEE5B-E6E9-244A-B353-A9DED26ECBE0}" type="parTrans" cxnId="{EBD85B0D-219E-344F-B8DB-91F59972631D}">
      <dgm:prSet/>
      <dgm:spPr/>
      <dgm:t>
        <a:bodyPr/>
        <a:lstStyle/>
        <a:p>
          <a:endParaRPr lang="en-US"/>
        </a:p>
      </dgm:t>
    </dgm:pt>
    <dgm:pt modelId="{5AB7ABA3-418D-F043-A70A-00DC6D1264D3}" type="sibTrans" cxnId="{EBD85B0D-219E-344F-B8DB-91F59972631D}">
      <dgm:prSet/>
      <dgm:spPr/>
      <dgm:t>
        <a:bodyPr/>
        <a:lstStyle/>
        <a:p>
          <a:endParaRPr lang="en-US"/>
        </a:p>
      </dgm:t>
    </dgm:pt>
    <dgm:pt modelId="{9AD07BC9-DED9-A84B-A0B6-80B0AE709D84}">
      <dgm:prSet phldrT="[Text]"/>
      <dgm:spPr/>
      <dgm:t>
        <a:bodyPr/>
        <a:lstStyle/>
        <a:p>
          <a:r>
            <a:rPr lang="en-US" dirty="0"/>
            <a:t>Formation</a:t>
          </a:r>
        </a:p>
      </dgm:t>
    </dgm:pt>
    <dgm:pt modelId="{ED8A5605-ABA5-0040-B944-2D570C36E676}" type="parTrans" cxnId="{F0194635-044D-4F46-B161-0E67E4575840}">
      <dgm:prSet/>
      <dgm:spPr/>
      <dgm:t>
        <a:bodyPr/>
        <a:lstStyle/>
        <a:p>
          <a:endParaRPr lang="en-US"/>
        </a:p>
      </dgm:t>
    </dgm:pt>
    <dgm:pt modelId="{BC5531F4-A2B0-5E4D-992E-0AA98B07A449}" type="sibTrans" cxnId="{F0194635-044D-4F46-B161-0E67E4575840}">
      <dgm:prSet/>
      <dgm:spPr/>
      <dgm:t>
        <a:bodyPr/>
        <a:lstStyle/>
        <a:p>
          <a:endParaRPr lang="en-US"/>
        </a:p>
      </dgm:t>
    </dgm:pt>
    <dgm:pt modelId="{026B103B-4787-414C-9440-0B9D53E5FD7D}">
      <dgm:prSet phldrT="[Text]"/>
      <dgm:spPr/>
      <dgm:t>
        <a:bodyPr/>
        <a:lstStyle/>
        <a:p>
          <a:r>
            <a:rPr lang="en-US" dirty="0"/>
            <a:t>Sharing Resources</a:t>
          </a:r>
        </a:p>
        <a:p>
          <a:r>
            <a:rPr lang="en-US" dirty="0"/>
            <a:t>Professional</a:t>
          </a:r>
        </a:p>
        <a:p>
          <a:r>
            <a:rPr lang="en-US" dirty="0"/>
            <a:t>Property</a:t>
          </a:r>
        </a:p>
        <a:p>
          <a:r>
            <a:rPr lang="en-US" dirty="0"/>
            <a:t> Personnel </a:t>
          </a:r>
        </a:p>
      </dgm:t>
    </dgm:pt>
    <dgm:pt modelId="{4EF40590-9FA8-BA47-9418-160E9182876F}" type="parTrans" cxnId="{3A6941E4-5357-0245-921F-52621D5BCEF2}">
      <dgm:prSet/>
      <dgm:spPr/>
      <dgm:t>
        <a:bodyPr/>
        <a:lstStyle/>
        <a:p>
          <a:endParaRPr lang="en-US"/>
        </a:p>
      </dgm:t>
    </dgm:pt>
    <dgm:pt modelId="{13367BC3-625D-6747-A600-D8EC6CCD58B5}" type="sibTrans" cxnId="{3A6941E4-5357-0245-921F-52621D5BCEF2}">
      <dgm:prSet/>
      <dgm:spPr/>
      <dgm:t>
        <a:bodyPr/>
        <a:lstStyle/>
        <a:p>
          <a:endParaRPr lang="en-US"/>
        </a:p>
      </dgm:t>
    </dgm:pt>
    <dgm:pt modelId="{1DE8C3D2-33C1-4845-9F61-FD902B4E4686}">
      <dgm:prSet phldrT="[Text]"/>
      <dgm:spPr/>
      <dgm:t>
        <a:bodyPr/>
        <a:lstStyle/>
        <a:p>
          <a:r>
            <a:rPr lang="en-US" dirty="0"/>
            <a:t> Leadership Governance</a:t>
          </a:r>
        </a:p>
        <a:p>
          <a:r>
            <a:rPr lang="en-US" dirty="0"/>
            <a:t>Trusts</a:t>
          </a:r>
        </a:p>
      </dgm:t>
    </dgm:pt>
    <dgm:pt modelId="{5C71325C-9743-5D43-84B5-092488B2B4E4}" type="parTrans" cxnId="{2CD98F62-3C5C-CA48-87ED-386B1E613DD0}">
      <dgm:prSet/>
      <dgm:spPr/>
      <dgm:t>
        <a:bodyPr/>
        <a:lstStyle/>
        <a:p>
          <a:endParaRPr lang="en-US"/>
        </a:p>
      </dgm:t>
    </dgm:pt>
    <dgm:pt modelId="{48F95C1C-1FB7-2C4A-A8EA-89150AFE6466}" type="sibTrans" cxnId="{2CD98F62-3C5C-CA48-87ED-386B1E613DD0}">
      <dgm:prSet/>
      <dgm:spPr/>
      <dgm:t>
        <a:bodyPr/>
        <a:lstStyle/>
        <a:p>
          <a:endParaRPr lang="en-US"/>
        </a:p>
      </dgm:t>
    </dgm:pt>
    <dgm:pt modelId="{63BB0920-193D-7443-AA11-65CAD7F28903}">
      <dgm:prSet phldrT="[Text]"/>
      <dgm:spPr/>
      <dgm:t>
        <a:bodyPr/>
        <a:lstStyle/>
        <a:p>
          <a:r>
            <a:rPr lang="en-US" dirty="0"/>
            <a:t>  PRAYER</a:t>
          </a:r>
        </a:p>
        <a:p>
          <a:r>
            <a:rPr lang="en-US" dirty="0"/>
            <a:t>and Intercession </a:t>
          </a:r>
        </a:p>
      </dgm:t>
    </dgm:pt>
    <dgm:pt modelId="{39B488F5-3661-7F4A-B335-924D66267A3A}" type="parTrans" cxnId="{73CA6878-24F4-8A48-9C0D-48F4291A88C5}">
      <dgm:prSet/>
      <dgm:spPr/>
      <dgm:t>
        <a:bodyPr/>
        <a:lstStyle/>
        <a:p>
          <a:endParaRPr lang="en-US"/>
        </a:p>
      </dgm:t>
    </dgm:pt>
    <dgm:pt modelId="{B6A83D17-6A09-EB49-91F8-96AB4C5C720E}" type="sibTrans" cxnId="{73CA6878-24F4-8A48-9C0D-48F4291A88C5}">
      <dgm:prSet/>
      <dgm:spPr/>
      <dgm:t>
        <a:bodyPr/>
        <a:lstStyle/>
        <a:p>
          <a:endParaRPr lang="en-US"/>
        </a:p>
      </dgm:t>
    </dgm:pt>
    <dgm:pt modelId="{8900FD0E-A6E9-A948-926A-68D047541087}">
      <dgm:prSet phldrT="[Text]"/>
      <dgm:spPr/>
      <dgm:t>
        <a:bodyPr/>
        <a:lstStyle/>
        <a:p>
          <a:r>
            <a:rPr lang="en-US" dirty="0"/>
            <a:t>   Contemplative</a:t>
          </a:r>
        </a:p>
        <a:p>
          <a:r>
            <a:rPr lang="en-US" dirty="0"/>
            <a:t>Listening </a:t>
          </a:r>
        </a:p>
      </dgm:t>
    </dgm:pt>
    <dgm:pt modelId="{E7EE675F-23F3-2D43-88F4-0E1DC24BFE9F}" type="parTrans" cxnId="{6F3CEFC2-553C-FB4C-9CAC-5C819B9D5240}">
      <dgm:prSet/>
      <dgm:spPr/>
      <dgm:t>
        <a:bodyPr/>
        <a:lstStyle/>
        <a:p>
          <a:endParaRPr lang="en-US"/>
        </a:p>
      </dgm:t>
    </dgm:pt>
    <dgm:pt modelId="{0A1AC5BB-C900-B84B-91A4-F0A3FE174B07}" type="sibTrans" cxnId="{6F3CEFC2-553C-FB4C-9CAC-5C819B9D5240}">
      <dgm:prSet/>
      <dgm:spPr/>
      <dgm:t>
        <a:bodyPr/>
        <a:lstStyle/>
        <a:p>
          <a:endParaRPr lang="en-US"/>
        </a:p>
      </dgm:t>
    </dgm:pt>
    <dgm:pt modelId="{369AD5D2-B93C-DF43-8E59-ECB0910E196D}" type="pres">
      <dgm:prSet presAssocID="{8FB66F3F-DBE6-FE49-A208-F44FAB62AC06}" presName="diagram" presStyleCnt="0">
        <dgm:presLayoutVars>
          <dgm:dir/>
          <dgm:resizeHandles val="exact"/>
        </dgm:presLayoutVars>
      </dgm:prSet>
      <dgm:spPr/>
      <dgm:t>
        <a:bodyPr/>
        <a:lstStyle/>
        <a:p>
          <a:endParaRPr lang="en-GB"/>
        </a:p>
      </dgm:t>
    </dgm:pt>
    <dgm:pt modelId="{4018DB9D-83E3-7F49-87A1-3CC37789E8CC}" type="pres">
      <dgm:prSet presAssocID="{39089D1C-A890-9C4B-98C6-2D090558CD6C}" presName="node" presStyleLbl="node1" presStyleIdx="0" presStyleCnt="7">
        <dgm:presLayoutVars>
          <dgm:bulletEnabled val="1"/>
        </dgm:presLayoutVars>
      </dgm:prSet>
      <dgm:spPr/>
      <dgm:t>
        <a:bodyPr/>
        <a:lstStyle/>
        <a:p>
          <a:endParaRPr lang="en-GB"/>
        </a:p>
      </dgm:t>
    </dgm:pt>
    <dgm:pt modelId="{78386F0F-8B58-F342-93FD-5D1AB4CCCA34}" type="pres">
      <dgm:prSet presAssocID="{0ADE9FA4-2C44-DA48-9820-11BBED42D742}" presName="sibTrans" presStyleCnt="0"/>
      <dgm:spPr/>
    </dgm:pt>
    <dgm:pt modelId="{31637712-3FA9-3A47-AD49-7DAEFC9B6A48}" type="pres">
      <dgm:prSet presAssocID="{3494AC34-1675-4D4A-8832-68C1A39A4ECC}" presName="node" presStyleLbl="node1" presStyleIdx="1" presStyleCnt="7">
        <dgm:presLayoutVars>
          <dgm:bulletEnabled val="1"/>
        </dgm:presLayoutVars>
      </dgm:prSet>
      <dgm:spPr/>
      <dgm:t>
        <a:bodyPr/>
        <a:lstStyle/>
        <a:p>
          <a:endParaRPr lang="en-GB"/>
        </a:p>
      </dgm:t>
    </dgm:pt>
    <dgm:pt modelId="{208602A5-FD1A-5142-A970-81DAAB5884BF}" type="pres">
      <dgm:prSet presAssocID="{5AB7ABA3-418D-F043-A70A-00DC6D1264D3}" presName="sibTrans" presStyleCnt="0"/>
      <dgm:spPr/>
    </dgm:pt>
    <dgm:pt modelId="{E0381EDB-E8AB-4247-93B8-C58213BF77CB}" type="pres">
      <dgm:prSet presAssocID="{9AD07BC9-DED9-A84B-A0B6-80B0AE709D84}" presName="node" presStyleLbl="node1" presStyleIdx="2" presStyleCnt="7">
        <dgm:presLayoutVars>
          <dgm:bulletEnabled val="1"/>
        </dgm:presLayoutVars>
      </dgm:prSet>
      <dgm:spPr/>
      <dgm:t>
        <a:bodyPr/>
        <a:lstStyle/>
        <a:p>
          <a:endParaRPr lang="en-GB"/>
        </a:p>
      </dgm:t>
    </dgm:pt>
    <dgm:pt modelId="{BA2C11C1-9A64-AE4B-AC37-7C6790028D0B}" type="pres">
      <dgm:prSet presAssocID="{BC5531F4-A2B0-5E4D-992E-0AA98B07A449}" presName="sibTrans" presStyleCnt="0"/>
      <dgm:spPr/>
    </dgm:pt>
    <dgm:pt modelId="{A43F55AF-5898-3242-A8EC-7EB8F1021EBD}" type="pres">
      <dgm:prSet presAssocID="{026B103B-4787-414C-9440-0B9D53E5FD7D}" presName="node" presStyleLbl="node1" presStyleIdx="3" presStyleCnt="7">
        <dgm:presLayoutVars>
          <dgm:bulletEnabled val="1"/>
        </dgm:presLayoutVars>
      </dgm:prSet>
      <dgm:spPr/>
      <dgm:t>
        <a:bodyPr/>
        <a:lstStyle/>
        <a:p>
          <a:endParaRPr lang="en-GB"/>
        </a:p>
      </dgm:t>
    </dgm:pt>
    <dgm:pt modelId="{08F201B4-85E1-9541-9774-2DD6B84FC581}" type="pres">
      <dgm:prSet presAssocID="{13367BC3-625D-6747-A600-D8EC6CCD58B5}" presName="sibTrans" presStyleCnt="0"/>
      <dgm:spPr/>
    </dgm:pt>
    <dgm:pt modelId="{1CEA5B3D-8FFA-A14C-8F76-CEE8ACB70E2F}" type="pres">
      <dgm:prSet presAssocID="{1DE8C3D2-33C1-4845-9F61-FD902B4E4686}" presName="node" presStyleLbl="node1" presStyleIdx="4" presStyleCnt="7">
        <dgm:presLayoutVars>
          <dgm:bulletEnabled val="1"/>
        </dgm:presLayoutVars>
      </dgm:prSet>
      <dgm:spPr/>
      <dgm:t>
        <a:bodyPr/>
        <a:lstStyle/>
        <a:p>
          <a:endParaRPr lang="en-GB"/>
        </a:p>
      </dgm:t>
    </dgm:pt>
    <dgm:pt modelId="{A96AE753-1D63-8142-A085-390B2AA5FF7A}" type="pres">
      <dgm:prSet presAssocID="{48F95C1C-1FB7-2C4A-A8EA-89150AFE6466}" presName="sibTrans" presStyleCnt="0"/>
      <dgm:spPr/>
    </dgm:pt>
    <dgm:pt modelId="{4CD43516-7DF5-9F4D-81F1-12073B7C505E}" type="pres">
      <dgm:prSet presAssocID="{63BB0920-193D-7443-AA11-65CAD7F28903}" presName="node" presStyleLbl="node1" presStyleIdx="5" presStyleCnt="7">
        <dgm:presLayoutVars>
          <dgm:bulletEnabled val="1"/>
        </dgm:presLayoutVars>
      </dgm:prSet>
      <dgm:spPr/>
      <dgm:t>
        <a:bodyPr/>
        <a:lstStyle/>
        <a:p>
          <a:endParaRPr lang="en-GB"/>
        </a:p>
      </dgm:t>
    </dgm:pt>
    <dgm:pt modelId="{51634411-FB76-D146-8FBA-773849A58806}" type="pres">
      <dgm:prSet presAssocID="{B6A83D17-6A09-EB49-91F8-96AB4C5C720E}" presName="sibTrans" presStyleCnt="0"/>
      <dgm:spPr/>
    </dgm:pt>
    <dgm:pt modelId="{E965269A-D8E4-2A4C-B559-42927FC75B87}" type="pres">
      <dgm:prSet presAssocID="{8900FD0E-A6E9-A948-926A-68D047541087}" presName="node" presStyleLbl="node1" presStyleIdx="6" presStyleCnt="7">
        <dgm:presLayoutVars>
          <dgm:bulletEnabled val="1"/>
        </dgm:presLayoutVars>
      </dgm:prSet>
      <dgm:spPr/>
      <dgm:t>
        <a:bodyPr/>
        <a:lstStyle/>
        <a:p>
          <a:endParaRPr lang="en-GB"/>
        </a:p>
      </dgm:t>
    </dgm:pt>
  </dgm:ptLst>
  <dgm:cxnLst>
    <dgm:cxn modelId="{99900E23-A4AA-BD45-9393-0107546BBFCD}" type="presOf" srcId="{1DE8C3D2-33C1-4845-9F61-FD902B4E4686}" destId="{1CEA5B3D-8FFA-A14C-8F76-CEE8ACB70E2F}" srcOrd="0" destOrd="0" presId="urn:microsoft.com/office/officeart/2005/8/layout/default"/>
    <dgm:cxn modelId="{B800B9AD-DB43-484A-8909-5E4C68FBA498}" type="presOf" srcId="{39089D1C-A890-9C4B-98C6-2D090558CD6C}" destId="{4018DB9D-83E3-7F49-87A1-3CC37789E8CC}" srcOrd="0" destOrd="0" presId="urn:microsoft.com/office/officeart/2005/8/layout/default"/>
    <dgm:cxn modelId="{E75EFAB0-B396-7743-842C-849D2313F414}" type="presOf" srcId="{026B103B-4787-414C-9440-0B9D53E5FD7D}" destId="{A43F55AF-5898-3242-A8EC-7EB8F1021EBD}" srcOrd="0" destOrd="0" presId="urn:microsoft.com/office/officeart/2005/8/layout/default"/>
    <dgm:cxn modelId="{EBA85E74-0FD7-B046-BF05-EAF55AC784FE}" type="presOf" srcId="{9AD07BC9-DED9-A84B-A0B6-80B0AE709D84}" destId="{E0381EDB-E8AB-4247-93B8-C58213BF77CB}" srcOrd="0" destOrd="0" presId="urn:microsoft.com/office/officeart/2005/8/layout/default"/>
    <dgm:cxn modelId="{3A6941E4-5357-0245-921F-52621D5BCEF2}" srcId="{8FB66F3F-DBE6-FE49-A208-F44FAB62AC06}" destId="{026B103B-4787-414C-9440-0B9D53E5FD7D}" srcOrd="3" destOrd="0" parTransId="{4EF40590-9FA8-BA47-9418-160E9182876F}" sibTransId="{13367BC3-625D-6747-A600-D8EC6CCD58B5}"/>
    <dgm:cxn modelId="{073C1FE9-974D-5C43-AFB9-E4B1955C71F1}" type="presOf" srcId="{63BB0920-193D-7443-AA11-65CAD7F28903}" destId="{4CD43516-7DF5-9F4D-81F1-12073B7C505E}" srcOrd="0" destOrd="0" presId="urn:microsoft.com/office/officeart/2005/8/layout/default"/>
    <dgm:cxn modelId="{6F3CEFC2-553C-FB4C-9CAC-5C819B9D5240}" srcId="{8FB66F3F-DBE6-FE49-A208-F44FAB62AC06}" destId="{8900FD0E-A6E9-A948-926A-68D047541087}" srcOrd="6" destOrd="0" parTransId="{E7EE675F-23F3-2D43-88F4-0E1DC24BFE9F}" sibTransId="{0A1AC5BB-C900-B84B-91A4-F0A3FE174B07}"/>
    <dgm:cxn modelId="{73CA6878-24F4-8A48-9C0D-48F4291A88C5}" srcId="{8FB66F3F-DBE6-FE49-A208-F44FAB62AC06}" destId="{63BB0920-193D-7443-AA11-65CAD7F28903}" srcOrd="5" destOrd="0" parTransId="{39B488F5-3661-7F4A-B335-924D66267A3A}" sibTransId="{B6A83D17-6A09-EB49-91F8-96AB4C5C720E}"/>
    <dgm:cxn modelId="{EBD85B0D-219E-344F-B8DB-91F59972631D}" srcId="{8FB66F3F-DBE6-FE49-A208-F44FAB62AC06}" destId="{3494AC34-1675-4D4A-8832-68C1A39A4ECC}" srcOrd="1" destOrd="0" parTransId="{9C5DEE5B-E6E9-244A-B353-A9DED26ECBE0}" sibTransId="{5AB7ABA3-418D-F043-A70A-00DC6D1264D3}"/>
    <dgm:cxn modelId="{2CD98F62-3C5C-CA48-87ED-386B1E613DD0}" srcId="{8FB66F3F-DBE6-FE49-A208-F44FAB62AC06}" destId="{1DE8C3D2-33C1-4845-9F61-FD902B4E4686}" srcOrd="4" destOrd="0" parTransId="{5C71325C-9743-5D43-84B5-092488B2B4E4}" sibTransId="{48F95C1C-1FB7-2C4A-A8EA-89150AFE6466}"/>
    <dgm:cxn modelId="{F0194635-044D-4F46-B161-0E67E4575840}" srcId="{8FB66F3F-DBE6-FE49-A208-F44FAB62AC06}" destId="{9AD07BC9-DED9-A84B-A0B6-80B0AE709D84}" srcOrd="2" destOrd="0" parTransId="{ED8A5605-ABA5-0040-B944-2D570C36E676}" sibTransId="{BC5531F4-A2B0-5E4D-992E-0AA98B07A449}"/>
    <dgm:cxn modelId="{D1CD566B-FF22-6D4A-A0D4-D8CE82DA3584}" type="presOf" srcId="{8900FD0E-A6E9-A948-926A-68D047541087}" destId="{E965269A-D8E4-2A4C-B559-42927FC75B87}" srcOrd="0" destOrd="0" presId="urn:microsoft.com/office/officeart/2005/8/layout/default"/>
    <dgm:cxn modelId="{1269F87A-206F-0446-A9C0-8FB878CD98A1}" srcId="{8FB66F3F-DBE6-FE49-A208-F44FAB62AC06}" destId="{39089D1C-A890-9C4B-98C6-2D090558CD6C}" srcOrd="0" destOrd="0" parTransId="{7EF1A6A9-F78F-2A4F-A337-627938303F7B}" sibTransId="{0ADE9FA4-2C44-DA48-9820-11BBED42D742}"/>
    <dgm:cxn modelId="{29F6C6FC-4425-A14A-9166-29C63642D42E}" type="presOf" srcId="{3494AC34-1675-4D4A-8832-68C1A39A4ECC}" destId="{31637712-3FA9-3A47-AD49-7DAEFC9B6A48}" srcOrd="0" destOrd="0" presId="urn:microsoft.com/office/officeart/2005/8/layout/default"/>
    <dgm:cxn modelId="{57C8BFE8-9330-5E4D-8301-A60B5CEBB361}" type="presOf" srcId="{8FB66F3F-DBE6-FE49-A208-F44FAB62AC06}" destId="{369AD5D2-B93C-DF43-8E59-ECB0910E196D}" srcOrd="0" destOrd="0" presId="urn:microsoft.com/office/officeart/2005/8/layout/default"/>
    <dgm:cxn modelId="{50015791-BA45-104E-9CC5-C2B78BCB7A15}" type="presParOf" srcId="{369AD5D2-B93C-DF43-8E59-ECB0910E196D}" destId="{4018DB9D-83E3-7F49-87A1-3CC37789E8CC}" srcOrd="0" destOrd="0" presId="urn:microsoft.com/office/officeart/2005/8/layout/default"/>
    <dgm:cxn modelId="{E2937ED9-AD38-B743-9266-651D57AB74E5}" type="presParOf" srcId="{369AD5D2-B93C-DF43-8E59-ECB0910E196D}" destId="{78386F0F-8B58-F342-93FD-5D1AB4CCCA34}" srcOrd="1" destOrd="0" presId="urn:microsoft.com/office/officeart/2005/8/layout/default"/>
    <dgm:cxn modelId="{8F00132E-CE76-D146-AACF-F541682BE5BC}" type="presParOf" srcId="{369AD5D2-B93C-DF43-8E59-ECB0910E196D}" destId="{31637712-3FA9-3A47-AD49-7DAEFC9B6A48}" srcOrd="2" destOrd="0" presId="urn:microsoft.com/office/officeart/2005/8/layout/default"/>
    <dgm:cxn modelId="{1D4F2094-882C-8F40-9035-57202DCF286B}" type="presParOf" srcId="{369AD5D2-B93C-DF43-8E59-ECB0910E196D}" destId="{208602A5-FD1A-5142-A970-81DAAB5884BF}" srcOrd="3" destOrd="0" presId="urn:microsoft.com/office/officeart/2005/8/layout/default"/>
    <dgm:cxn modelId="{5429CC54-FD1C-424E-A3DA-17E3C54F9460}" type="presParOf" srcId="{369AD5D2-B93C-DF43-8E59-ECB0910E196D}" destId="{E0381EDB-E8AB-4247-93B8-C58213BF77CB}" srcOrd="4" destOrd="0" presId="urn:microsoft.com/office/officeart/2005/8/layout/default"/>
    <dgm:cxn modelId="{6A2C2D4B-8759-1045-AEC5-9FBF36CA8752}" type="presParOf" srcId="{369AD5D2-B93C-DF43-8E59-ECB0910E196D}" destId="{BA2C11C1-9A64-AE4B-AC37-7C6790028D0B}" srcOrd="5" destOrd="0" presId="urn:microsoft.com/office/officeart/2005/8/layout/default"/>
    <dgm:cxn modelId="{9DE360AC-9512-BE47-9390-4929C4437DA3}" type="presParOf" srcId="{369AD5D2-B93C-DF43-8E59-ECB0910E196D}" destId="{A43F55AF-5898-3242-A8EC-7EB8F1021EBD}" srcOrd="6" destOrd="0" presId="urn:microsoft.com/office/officeart/2005/8/layout/default"/>
    <dgm:cxn modelId="{F6D032FE-EE2B-8F48-BA29-3163310264A0}" type="presParOf" srcId="{369AD5D2-B93C-DF43-8E59-ECB0910E196D}" destId="{08F201B4-85E1-9541-9774-2DD6B84FC581}" srcOrd="7" destOrd="0" presId="urn:microsoft.com/office/officeart/2005/8/layout/default"/>
    <dgm:cxn modelId="{DE0CF0FA-FE12-8143-A79E-825008B8B34C}" type="presParOf" srcId="{369AD5D2-B93C-DF43-8E59-ECB0910E196D}" destId="{1CEA5B3D-8FFA-A14C-8F76-CEE8ACB70E2F}" srcOrd="8" destOrd="0" presId="urn:microsoft.com/office/officeart/2005/8/layout/default"/>
    <dgm:cxn modelId="{4B913ADA-EEC0-7843-AB4A-667D2509AB2C}" type="presParOf" srcId="{369AD5D2-B93C-DF43-8E59-ECB0910E196D}" destId="{A96AE753-1D63-8142-A085-390B2AA5FF7A}" srcOrd="9" destOrd="0" presId="urn:microsoft.com/office/officeart/2005/8/layout/default"/>
    <dgm:cxn modelId="{EDCC3122-C999-B340-BB1D-16C615C30EB7}" type="presParOf" srcId="{369AD5D2-B93C-DF43-8E59-ECB0910E196D}" destId="{4CD43516-7DF5-9F4D-81F1-12073B7C505E}" srcOrd="10" destOrd="0" presId="urn:microsoft.com/office/officeart/2005/8/layout/default"/>
    <dgm:cxn modelId="{5E18451C-30AD-C648-A669-59CE8113BA90}" type="presParOf" srcId="{369AD5D2-B93C-DF43-8E59-ECB0910E196D}" destId="{51634411-FB76-D146-8FBA-773849A58806}" srcOrd="11" destOrd="0" presId="urn:microsoft.com/office/officeart/2005/8/layout/default"/>
    <dgm:cxn modelId="{11AAD6A1-B0B8-054C-AD05-F741343041E0}" type="presParOf" srcId="{369AD5D2-B93C-DF43-8E59-ECB0910E196D}" destId="{E965269A-D8E4-2A4C-B559-42927FC75B8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A7276D-DFAA-416D-BBC0-2E2089C19306}"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325EF43F-0BDB-4389-B54C-91DD2E355AD6}">
      <dgm:prSet phldrT="[Text]" phldr="1"/>
      <dgm:spPr/>
      <dgm:t>
        <a:bodyPr/>
        <a:lstStyle/>
        <a:p>
          <a:endParaRPr lang="en-US" dirty="0"/>
        </a:p>
      </dgm:t>
    </dgm:pt>
    <dgm:pt modelId="{B56DBF79-104C-4ABC-8782-0FFA3B56C247}" type="parTrans" cxnId="{54FC6185-DCFC-44F9-8C42-1B72DD860D5E}">
      <dgm:prSet/>
      <dgm:spPr/>
      <dgm:t>
        <a:bodyPr/>
        <a:lstStyle/>
        <a:p>
          <a:endParaRPr lang="en-US"/>
        </a:p>
      </dgm:t>
    </dgm:pt>
    <dgm:pt modelId="{0F74AB90-73C3-44AA-A955-141C65F863C3}" type="sibTrans" cxnId="{54FC6185-DCFC-44F9-8C42-1B72DD860D5E}">
      <dgm:prSet/>
      <dgm:spPr/>
      <dgm:t>
        <a:bodyPr/>
        <a:lstStyle/>
        <a:p>
          <a:endParaRPr lang="en-US"/>
        </a:p>
      </dgm:t>
    </dgm:pt>
    <dgm:pt modelId="{D7510102-65A5-4416-8881-50D10BC2BD2E}">
      <dgm:prSet phldrT="[Text]" phldr="1"/>
      <dgm:spPr/>
      <dgm:t>
        <a:bodyPr/>
        <a:lstStyle/>
        <a:p>
          <a:endParaRPr lang="en-US"/>
        </a:p>
      </dgm:t>
    </dgm:pt>
    <dgm:pt modelId="{08E9D18C-2B5E-409C-92E5-A9E567731766}" type="parTrans" cxnId="{645BABE9-2D94-43A5-986F-1DE540FA77D2}">
      <dgm:prSet/>
      <dgm:spPr/>
      <dgm:t>
        <a:bodyPr/>
        <a:lstStyle/>
        <a:p>
          <a:endParaRPr lang="en-US"/>
        </a:p>
      </dgm:t>
    </dgm:pt>
    <dgm:pt modelId="{3D8783F4-73D9-43A0-B4F6-84F9BE3FB7E2}" type="sibTrans" cxnId="{645BABE9-2D94-43A5-986F-1DE540FA77D2}">
      <dgm:prSet/>
      <dgm:spPr/>
      <dgm:t>
        <a:bodyPr/>
        <a:lstStyle/>
        <a:p>
          <a:endParaRPr lang="en-US"/>
        </a:p>
      </dgm:t>
    </dgm:pt>
    <dgm:pt modelId="{12AE46F8-A96F-4836-97DA-371FC1C5EE06}">
      <dgm:prSet phldrT="[Text]" phldr="1"/>
      <dgm:spPr/>
      <dgm:t>
        <a:bodyPr/>
        <a:lstStyle/>
        <a:p>
          <a:endParaRPr lang="en-US"/>
        </a:p>
      </dgm:t>
    </dgm:pt>
    <dgm:pt modelId="{21D3E379-C2B3-497A-83FD-578DD44A42D8}" type="parTrans" cxnId="{76E4D386-8D5F-4EAB-A4E8-1CDB25365BF5}">
      <dgm:prSet/>
      <dgm:spPr/>
      <dgm:t>
        <a:bodyPr/>
        <a:lstStyle/>
        <a:p>
          <a:endParaRPr lang="en-US"/>
        </a:p>
      </dgm:t>
    </dgm:pt>
    <dgm:pt modelId="{DD63AF62-9687-4845-AFC5-B18C3467B3D7}" type="sibTrans" cxnId="{76E4D386-8D5F-4EAB-A4E8-1CDB25365BF5}">
      <dgm:prSet/>
      <dgm:spPr/>
      <dgm:t>
        <a:bodyPr/>
        <a:lstStyle/>
        <a:p>
          <a:endParaRPr lang="en-US"/>
        </a:p>
      </dgm:t>
    </dgm:pt>
    <dgm:pt modelId="{AF7A74D4-045F-4324-82E8-7E137A58FD88}">
      <dgm:prSet phldrT="[Text]" phldr="1"/>
      <dgm:spPr/>
      <dgm:t>
        <a:bodyPr/>
        <a:lstStyle/>
        <a:p>
          <a:endParaRPr lang="en-US"/>
        </a:p>
      </dgm:t>
    </dgm:pt>
    <dgm:pt modelId="{EBF9129D-F89D-4967-8FE1-85629037C4C3}" type="parTrans" cxnId="{E846F299-F4FF-43D8-B3CD-5ED109046872}">
      <dgm:prSet/>
      <dgm:spPr/>
      <dgm:t>
        <a:bodyPr/>
        <a:lstStyle/>
        <a:p>
          <a:endParaRPr lang="en-US"/>
        </a:p>
      </dgm:t>
    </dgm:pt>
    <dgm:pt modelId="{F5B4250C-22DF-4482-BF8A-05B785A010DF}" type="sibTrans" cxnId="{E846F299-F4FF-43D8-B3CD-5ED109046872}">
      <dgm:prSet/>
      <dgm:spPr/>
      <dgm:t>
        <a:bodyPr/>
        <a:lstStyle/>
        <a:p>
          <a:endParaRPr lang="en-US"/>
        </a:p>
      </dgm:t>
    </dgm:pt>
    <dgm:pt modelId="{CC4A1B5B-1703-48A8-AA1F-719B469D542C}">
      <dgm:prSet phldrT="[Text]" phldr="1"/>
      <dgm:spPr/>
      <dgm:t>
        <a:bodyPr/>
        <a:lstStyle/>
        <a:p>
          <a:endParaRPr lang="en-US"/>
        </a:p>
      </dgm:t>
    </dgm:pt>
    <dgm:pt modelId="{5F57A1CF-D7A5-4250-BC52-479DB2FEDEE9}" type="parTrans" cxnId="{C12787FA-AD37-4AE1-AEC2-1040A2B85B83}">
      <dgm:prSet/>
      <dgm:spPr/>
      <dgm:t>
        <a:bodyPr/>
        <a:lstStyle/>
        <a:p>
          <a:endParaRPr lang="en-US"/>
        </a:p>
      </dgm:t>
    </dgm:pt>
    <dgm:pt modelId="{8DCA5C39-A89E-459C-85D2-4A1854A00989}" type="sibTrans" cxnId="{C12787FA-AD37-4AE1-AEC2-1040A2B85B83}">
      <dgm:prSet/>
      <dgm:spPr/>
      <dgm:t>
        <a:bodyPr/>
        <a:lstStyle/>
        <a:p>
          <a:endParaRPr lang="en-US"/>
        </a:p>
      </dgm:t>
    </dgm:pt>
    <dgm:pt modelId="{CEA1568C-2446-43BF-BF93-CB14F520B55A}" type="pres">
      <dgm:prSet presAssocID="{0EA7276D-DFAA-416D-BBC0-2E2089C19306}" presName="diagram" presStyleCnt="0">
        <dgm:presLayoutVars>
          <dgm:dir/>
          <dgm:resizeHandles val="exact"/>
        </dgm:presLayoutVars>
      </dgm:prSet>
      <dgm:spPr/>
      <dgm:t>
        <a:bodyPr/>
        <a:lstStyle/>
        <a:p>
          <a:endParaRPr lang="en-GB"/>
        </a:p>
      </dgm:t>
    </dgm:pt>
    <dgm:pt modelId="{0313F355-9E37-488B-A8DD-5E7418EB1909}" type="pres">
      <dgm:prSet presAssocID="{325EF43F-0BDB-4389-B54C-91DD2E355AD6}" presName="node" presStyleLbl="node1" presStyleIdx="0" presStyleCnt="5">
        <dgm:presLayoutVars>
          <dgm:bulletEnabled val="1"/>
        </dgm:presLayoutVars>
      </dgm:prSet>
      <dgm:spPr/>
      <dgm:t>
        <a:bodyPr/>
        <a:lstStyle/>
        <a:p>
          <a:endParaRPr lang="en-GB"/>
        </a:p>
      </dgm:t>
    </dgm:pt>
    <dgm:pt modelId="{2CF8FFDE-1C8D-4F2B-97AD-0E804356D4DA}" type="pres">
      <dgm:prSet presAssocID="{0F74AB90-73C3-44AA-A955-141C65F863C3}" presName="sibTrans" presStyleCnt="0"/>
      <dgm:spPr/>
    </dgm:pt>
    <dgm:pt modelId="{6192E93F-ED2A-481E-B20F-76EB6EB8DCCB}" type="pres">
      <dgm:prSet presAssocID="{D7510102-65A5-4416-8881-50D10BC2BD2E}" presName="node" presStyleLbl="node1" presStyleIdx="1" presStyleCnt="5">
        <dgm:presLayoutVars>
          <dgm:bulletEnabled val="1"/>
        </dgm:presLayoutVars>
      </dgm:prSet>
      <dgm:spPr/>
      <dgm:t>
        <a:bodyPr/>
        <a:lstStyle/>
        <a:p>
          <a:endParaRPr lang="en-GB"/>
        </a:p>
      </dgm:t>
    </dgm:pt>
    <dgm:pt modelId="{2479CB91-AFEA-4E7F-983C-E28BED6DDAA4}" type="pres">
      <dgm:prSet presAssocID="{3D8783F4-73D9-43A0-B4F6-84F9BE3FB7E2}" presName="sibTrans" presStyleCnt="0"/>
      <dgm:spPr/>
    </dgm:pt>
    <dgm:pt modelId="{4B5A8D61-F3A8-4375-A022-FE79AB3A0973}" type="pres">
      <dgm:prSet presAssocID="{12AE46F8-A96F-4836-97DA-371FC1C5EE06}" presName="node" presStyleLbl="node1" presStyleIdx="2" presStyleCnt="5">
        <dgm:presLayoutVars>
          <dgm:bulletEnabled val="1"/>
        </dgm:presLayoutVars>
      </dgm:prSet>
      <dgm:spPr/>
      <dgm:t>
        <a:bodyPr/>
        <a:lstStyle/>
        <a:p>
          <a:endParaRPr lang="en-GB"/>
        </a:p>
      </dgm:t>
    </dgm:pt>
    <dgm:pt modelId="{A7D70258-8CB6-440B-BF4F-D1F1F820101D}" type="pres">
      <dgm:prSet presAssocID="{DD63AF62-9687-4845-AFC5-B18C3467B3D7}" presName="sibTrans" presStyleCnt="0"/>
      <dgm:spPr/>
    </dgm:pt>
    <dgm:pt modelId="{4194A785-482D-41C2-86E7-9D4DA1E2D389}" type="pres">
      <dgm:prSet presAssocID="{AF7A74D4-045F-4324-82E8-7E137A58FD88}" presName="node" presStyleLbl="node1" presStyleIdx="3" presStyleCnt="5">
        <dgm:presLayoutVars>
          <dgm:bulletEnabled val="1"/>
        </dgm:presLayoutVars>
      </dgm:prSet>
      <dgm:spPr/>
      <dgm:t>
        <a:bodyPr/>
        <a:lstStyle/>
        <a:p>
          <a:endParaRPr lang="en-GB"/>
        </a:p>
      </dgm:t>
    </dgm:pt>
    <dgm:pt modelId="{FF5CDD99-6CB5-4E8D-B93A-A9BBAB7B420A}" type="pres">
      <dgm:prSet presAssocID="{F5B4250C-22DF-4482-BF8A-05B785A010DF}" presName="sibTrans" presStyleCnt="0"/>
      <dgm:spPr/>
    </dgm:pt>
    <dgm:pt modelId="{04AA654A-FD5F-425D-8B6C-320969150F21}" type="pres">
      <dgm:prSet presAssocID="{CC4A1B5B-1703-48A8-AA1F-719B469D542C}" presName="node" presStyleLbl="node1" presStyleIdx="4" presStyleCnt="5">
        <dgm:presLayoutVars>
          <dgm:bulletEnabled val="1"/>
        </dgm:presLayoutVars>
      </dgm:prSet>
      <dgm:spPr/>
      <dgm:t>
        <a:bodyPr/>
        <a:lstStyle/>
        <a:p>
          <a:endParaRPr lang="en-GB"/>
        </a:p>
      </dgm:t>
    </dgm:pt>
  </dgm:ptLst>
  <dgm:cxnLst>
    <dgm:cxn modelId="{B70445D4-74E8-49DF-BF13-01418A4C8835}" type="presOf" srcId="{AF7A74D4-045F-4324-82E8-7E137A58FD88}" destId="{4194A785-482D-41C2-86E7-9D4DA1E2D389}" srcOrd="0" destOrd="0" presId="urn:microsoft.com/office/officeart/2005/8/layout/default"/>
    <dgm:cxn modelId="{C12787FA-AD37-4AE1-AEC2-1040A2B85B83}" srcId="{0EA7276D-DFAA-416D-BBC0-2E2089C19306}" destId="{CC4A1B5B-1703-48A8-AA1F-719B469D542C}" srcOrd="4" destOrd="0" parTransId="{5F57A1CF-D7A5-4250-BC52-479DB2FEDEE9}" sibTransId="{8DCA5C39-A89E-459C-85D2-4A1854A00989}"/>
    <dgm:cxn modelId="{BBDE851A-E684-4669-AC75-4B121FC72807}" type="presOf" srcId="{325EF43F-0BDB-4389-B54C-91DD2E355AD6}" destId="{0313F355-9E37-488B-A8DD-5E7418EB1909}" srcOrd="0" destOrd="0" presId="urn:microsoft.com/office/officeart/2005/8/layout/default"/>
    <dgm:cxn modelId="{8AB186F8-1928-4CD6-9BA5-C9C6E650542A}" type="presOf" srcId="{0EA7276D-DFAA-416D-BBC0-2E2089C19306}" destId="{CEA1568C-2446-43BF-BF93-CB14F520B55A}" srcOrd="0" destOrd="0" presId="urn:microsoft.com/office/officeart/2005/8/layout/default"/>
    <dgm:cxn modelId="{645BABE9-2D94-43A5-986F-1DE540FA77D2}" srcId="{0EA7276D-DFAA-416D-BBC0-2E2089C19306}" destId="{D7510102-65A5-4416-8881-50D10BC2BD2E}" srcOrd="1" destOrd="0" parTransId="{08E9D18C-2B5E-409C-92E5-A9E567731766}" sibTransId="{3D8783F4-73D9-43A0-B4F6-84F9BE3FB7E2}"/>
    <dgm:cxn modelId="{54FC6185-DCFC-44F9-8C42-1B72DD860D5E}" srcId="{0EA7276D-DFAA-416D-BBC0-2E2089C19306}" destId="{325EF43F-0BDB-4389-B54C-91DD2E355AD6}" srcOrd="0" destOrd="0" parTransId="{B56DBF79-104C-4ABC-8782-0FFA3B56C247}" sibTransId="{0F74AB90-73C3-44AA-A955-141C65F863C3}"/>
    <dgm:cxn modelId="{8E658647-AE67-444F-870E-FC47ABEC165F}" type="presOf" srcId="{D7510102-65A5-4416-8881-50D10BC2BD2E}" destId="{6192E93F-ED2A-481E-B20F-76EB6EB8DCCB}" srcOrd="0" destOrd="0" presId="urn:microsoft.com/office/officeart/2005/8/layout/default"/>
    <dgm:cxn modelId="{76E4D386-8D5F-4EAB-A4E8-1CDB25365BF5}" srcId="{0EA7276D-DFAA-416D-BBC0-2E2089C19306}" destId="{12AE46F8-A96F-4836-97DA-371FC1C5EE06}" srcOrd="2" destOrd="0" parTransId="{21D3E379-C2B3-497A-83FD-578DD44A42D8}" sibTransId="{DD63AF62-9687-4845-AFC5-B18C3467B3D7}"/>
    <dgm:cxn modelId="{E846F299-F4FF-43D8-B3CD-5ED109046872}" srcId="{0EA7276D-DFAA-416D-BBC0-2E2089C19306}" destId="{AF7A74D4-045F-4324-82E8-7E137A58FD88}" srcOrd="3" destOrd="0" parTransId="{EBF9129D-F89D-4967-8FE1-85629037C4C3}" sibTransId="{F5B4250C-22DF-4482-BF8A-05B785A010DF}"/>
    <dgm:cxn modelId="{F94237F0-8F5F-4A99-9894-D0034AECA0E5}" type="presOf" srcId="{12AE46F8-A96F-4836-97DA-371FC1C5EE06}" destId="{4B5A8D61-F3A8-4375-A022-FE79AB3A0973}" srcOrd="0" destOrd="0" presId="urn:microsoft.com/office/officeart/2005/8/layout/default"/>
    <dgm:cxn modelId="{4F6971DD-DA43-4D6B-9390-5483027536EA}" type="presOf" srcId="{CC4A1B5B-1703-48A8-AA1F-719B469D542C}" destId="{04AA654A-FD5F-425D-8B6C-320969150F21}" srcOrd="0" destOrd="0" presId="urn:microsoft.com/office/officeart/2005/8/layout/default"/>
    <dgm:cxn modelId="{02F5E9FD-42DB-4DA6-BD64-6523964C556A}" type="presParOf" srcId="{CEA1568C-2446-43BF-BF93-CB14F520B55A}" destId="{0313F355-9E37-488B-A8DD-5E7418EB1909}" srcOrd="0" destOrd="0" presId="urn:microsoft.com/office/officeart/2005/8/layout/default"/>
    <dgm:cxn modelId="{3FE0712D-E542-488D-A434-1F6B5ED2A8DF}" type="presParOf" srcId="{CEA1568C-2446-43BF-BF93-CB14F520B55A}" destId="{2CF8FFDE-1C8D-4F2B-97AD-0E804356D4DA}" srcOrd="1" destOrd="0" presId="urn:microsoft.com/office/officeart/2005/8/layout/default"/>
    <dgm:cxn modelId="{C583B78C-18BD-4E65-A5E5-A41D2D151903}" type="presParOf" srcId="{CEA1568C-2446-43BF-BF93-CB14F520B55A}" destId="{6192E93F-ED2A-481E-B20F-76EB6EB8DCCB}" srcOrd="2" destOrd="0" presId="urn:microsoft.com/office/officeart/2005/8/layout/default"/>
    <dgm:cxn modelId="{0D4A292C-EA96-441A-98AD-27F311EF688D}" type="presParOf" srcId="{CEA1568C-2446-43BF-BF93-CB14F520B55A}" destId="{2479CB91-AFEA-4E7F-983C-E28BED6DDAA4}" srcOrd="3" destOrd="0" presId="urn:microsoft.com/office/officeart/2005/8/layout/default"/>
    <dgm:cxn modelId="{782E3E2E-7BA1-4002-BB65-8C6EF9EBDC46}" type="presParOf" srcId="{CEA1568C-2446-43BF-BF93-CB14F520B55A}" destId="{4B5A8D61-F3A8-4375-A022-FE79AB3A0973}" srcOrd="4" destOrd="0" presId="urn:microsoft.com/office/officeart/2005/8/layout/default"/>
    <dgm:cxn modelId="{9891E727-99D6-4821-B7D3-96D952C6C368}" type="presParOf" srcId="{CEA1568C-2446-43BF-BF93-CB14F520B55A}" destId="{A7D70258-8CB6-440B-BF4F-D1F1F820101D}" srcOrd="5" destOrd="0" presId="urn:microsoft.com/office/officeart/2005/8/layout/default"/>
    <dgm:cxn modelId="{AD06FBBF-3485-4599-B2ED-CA4DF4F0CEFA}" type="presParOf" srcId="{CEA1568C-2446-43BF-BF93-CB14F520B55A}" destId="{4194A785-482D-41C2-86E7-9D4DA1E2D389}" srcOrd="6" destOrd="0" presId="urn:microsoft.com/office/officeart/2005/8/layout/default"/>
    <dgm:cxn modelId="{FA1ECCEF-A06C-4675-A2D7-FD54D13B8F1C}" type="presParOf" srcId="{CEA1568C-2446-43BF-BF93-CB14F520B55A}" destId="{FF5CDD99-6CB5-4E8D-B93A-A9BBAB7B420A}" srcOrd="7" destOrd="0" presId="urn:microsoft.com/office/officeart/2005/8/layout/default"/>
    <dgm:cxn modelId="{363E6009-AC93-4092-BF10-3FFA13BCB4FA}" type="presParOf" srcId="{CEA1568C-2446-43BF-BF93-CB14F520B55A}" destId="{04AA654A-FD5F-425D-8B6C-320969150F2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B01981-5307-4F33-850C-FC1DAAEE7CC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5FF5415-64A0-4CBF-AC6E-DF30AD854EE0}">
      <dgm:prSet phldrT="[Text]" custT="1"/>
      <dgm:spPr/>
      <dgm:t>
        <a:bodyPr/>
        <a:lstStyle/>
        <a:p>
          <a:r>
            <a:rPr lang="en-US" sz="2800" b="1" dirty="0"/>
            <a:t>TURNING POINTS</a:t>
          </a:r>
        </a:p>
      </dgm:t>
    </dgm:pt>
    <dgm:pt modelId="{2FDEB6B9-A2B6-48C4-AFAA-0358569598AF}" type="parTrans" cxnId="{6752675C-9A6F-4983-AB08-1EEB53B55584}">
      <dgm:prSet/>
      <dgm:spPr/>
      <dgm:t>
        <a:bodyPr/>
        <a:lstStyle/>
        <a:p>
          <a:endParaRPr lang="en-US"/>
        </a:p>
      </dgm:t>
    </dgm:pt>
    <dgm:pt modelId="{A5070BC5-A959-4D1D-9230-3BBC2E0FC0B1}" type="sibTrans" cxnId="{6752675C-9A6F-4983-AB08-1EEB53B55584}">
      <dgm:prSet/>
      <dgm:spPr/>
      <dgm:t>
        <a:bodyPr/>
        <a:lstStyle/>
        <a:p>
          <a:endParaRPr lang="en-US"/>
        </a:p>
      </dgm:t>
    </dgm:pt>
    <dgm:pt modelId="{3AAEBF5D-97C1-4AD9-AE70-A8C47137011E}">
      <dgm:prSet phldrT="[Text]" custT="1"/>
      <dgm:spPr/>
      <dgm:t>
        <a:bodyPr/>
        <a:lstStyle/>
        <a:p>
          <a:r>
            <a:rPr lang="en-US" sz="3200" b="1" dirty="0"/>
            <a:t>WEBS</a:t>
          </a:r>
        </a:p>
      </dgm:t>
    </dgm:pt>
    <dgm:pt modelId="{61EF7CC8-50E8-49F5-91E2-AFE990EE8405}" type="parTrans" cxnId="{EB6CD6DB-7893-4968-9C9A-3226BE015303}">
      <dgm:prSet/>
      <dgm:spPr/>
      <dgm:t>
        <a:bodyPr/>
        <a:lstStyle/>
        <a:p>
          <a:endParaRPr lang="en-US"/>
        </a:p>
      </dgm:t>
    </dgm:pt>
    <dgm:pt modelId="{0B43FBFF-8BF3-4386-AD17-E3414CE5CE86}" type="sibTrans" cxnId="{EB6CD6DB-7893-4968-9C9A-3226BE015303}">
      <dgm:prSet/>
      <dgm:spPr/>
      <dgm:t>
        <a:bodyPr/>
        <a:lstStyle/>
        <a:p>
          <a:endParaRPr lang="en-US"/>
        </a:p>
      </dgm:t>
    </dgm:pt>
    <dgm:pt modelId="{5AEA694E-788D-43F0-8ECE-8820AB96F0D0}">
      <dgm:prSet phldrT="[Text]" custT="1"/>
      <dgm:spPr/>
      <dgm:t>
        <a:bodyPr/>
        <a:lstStyle/>
        <a:p>
          <a:r>
            <a:rPr lang="en-US" sz="3200" b="1" dirty="0"/>
            <a:t>YEAST</a:t>
          </a:r>
        </a:p>
      </dgm:t>
    </dgm:pt>
    <dgm:pt modelId="{E4305644-228F-424C-BBD8-2E653BEDC764}" type="parTrans" cxnId="{BE613435-87B9-4B3C-8A38-634456DD5E13}">
      <dgm:prSet/>
      <dgm:spPr/>
      <dgm:t>
        <a:bodyPr/>
        <a:lstStyle/>
        <a:p>
          <a:endParaRPr lang="en-US"/>
        </a:p>
      </dgm:t>
    </dgm:pt>
    <dgm:pt modelId="{5DDC92E5-E1D5-48D5-AF5E-8C5C272EB0D4}" type="sibTrans" cxnId="{BE613435-87B9-4B3C-8A38-634456DD5E13}">
      <dgm:prSet/>
      <dgm:spPr/>
      <dgm:t>
        <a:bodyPr/>
        <a:lstStyle/>
        <a:p>
          <a:endParaRPr lang="en-US"/>
        </a:p>
      </dgm:t>
    </dgm:pt>
    <dgm:pt modelId="{221EC6EA-F0A1-4E52-BC9A-5AE2D7AF66E5}">
      <dgm:prSet phldrT="[Text]" custT="1"/>
      <dgm:spPr/>
      <dgm:t>
        <a:bodyPr/>
        <a:lstStyle/>
        <a:p>
          <a:r>
            <a:rPr lang="en-US" sz="2400" b="1" dirty="0"/>
            <a:t>PLATFORMS</a:t>
          </a:r>
        </a:p>
      </dgm:t>
    </dgm:pt>
    <dgm:pt modelId="{7BD2ED2C-B04A-41D2-8B14-1D81B5C3DCCE}" type="parTrans" cxnId="{4D0E151E-A7ED-4722-81AF-4F1FCDBA433E}">
      <dgm:prSet/>
      <dgm:spPr/>
      <dgm:t>
        <a:bodyPr/>
        <a:lstStyle/>
        <a:p>
          <a:endParaRPr lang="en-US"/>
        </a:p>
      </dgm:t>
    </dgm:pt>
    <dgm:pt modelId="{8141C5F3-007C-4DC5-972D-510D7699B4BB}" type="sibTrans" cxnId="{4D0E151E-A7ED-4722-81AF-4F1FCDBA433E}">
      <dgm:prSet/>
      <dgm:spPr/>
      <dgm:t>
        <a:bodyPr/>
        <a:lstStyle/>
        <a:p>
          <a:endParaRPr lang="en-US"/>
        </a:p>
      </dgm:t>
    </dgm:pt>
    <dgm:pt modelId="{CBD8DCAC-CA30-4632-A0F3-20985D2E8730}">
      <dgm:prSet phldrT="[Text]" custT="1"/>
      <dgm:spPr/>
      <dgm:t>
        <a:bodyPr/>
        <a:lstStyle/>
        <a:p>
          <a:r>
            <a:rPr lang="en-US" sz="2400" b="1" dirty="0"/>
            <a:t>MULTIPLE</a:t>
          </a:r>
        </a:p>
        <a:p>
          <a:r>
            <a:rPr lang="en-US" sz="2400" b="1" dirty="0"/>
            <a:t>FLEXIBLE</a:t>
          </a:r>
        </a:p>
      </dgm:t>
    </dgm:pt>
    <dgm:pt modelId="{7FC6CBBA-9304-42D7-BCF6-668B8C269790}" type="parTrans" cxnId="{F01D14E7-50F1-40F8-98D8-CE85CBA9EF0A}">
      <dgm:prSet/>
      <dgm:spPr/>
      <dgm:t>
        <a:bodyPr/>
        <a:lstStyle/>
        <a:p>
          <a:endParaRPr lang="en-US"/>
        </a:p>
      </dgm:t>
    </dgm:pt>
    <dgm:pt modelId="{88358343-AE67-4EAA-900F-DCCD7200EA9F}" type="sibTrans" cxnId="{F01D14E7-50F1-40F8-98D8-CE85CBA9EF0A}">
      <dgm:prSet/>
      <dgm:spPr/>
      <dgm:t>
        <a:bodyPr/>
        <a:lstStyle/>
        <a:p>
          <a:endParaRPr lang="en-US"/>
        </a:p>
      </dgm:t>
    </dgm:pt>
    <dgm:pt modelId="{45646B49-800E-4392-A2D3-6E0E450BDF6C}" type="pres">
      <dgm:prSet presAssocID="{7FB01981-5307-4F33-850C-FC1DAAEE7CC9}" presName="diagram" presStyleCnt="0">
        <dgm:presLayoutVars>
          <dgm:dir/>
          <dgm:resizeHandles val="exact"/>
        </dgm:presLayoutVars>
      </dgm:prSet>
      <dgm:spPr/>
      <dgm:t>
        <a:bodyPr/>
        <a:lstStyle/>
        <a:p>
          <a:endParaRPr lang="en-GB"/>
        </a:p>
      </dgm:t>
    </dgm:pt>
    <dgm:pt modelId="{B3E3215F-5DAE-46C5-BF33-CF70E731BCB0}" type="pres">
      <dgm:prSet presAssocID="{D5FF5415-64A0-4CBF-AC6E-DF30AD854EE0}" presName="node" presStyleLbl="node1" presStyleIdx="0" presStyleCnt="5">
        <dgm:presLayoutVars>
          <dgm:bulletEnabled val="1"/>
        </dgm:presLayoutVars>
      </dgm:prSet>
      <dgm:spPr/>
      <dgm:t>
        <a:bodyPr/>
        <a:lstStyle/>
        <a:p>
          <a:endParaRPr lang="en-GB"/>
        </a:p>
      </dgm:t>
    </dgm:pt>
    <dgm:pt modelId="{29297D6A-6060-4687-A7F2-4978B90ADA82}" type="pres">
      <dgm:prSet presAssocID="{A5070BC5-A959-4D1D-9230-3BBC2E0FC0B1}" presName="sibTrans" presStyleCnt="0"/>
      <dgm:spPr/>
    </dgm:pt>
    <dgm:pt modelId="{A7FC8901-7C96-46F7-A55B-76F833EDE039}" type="pres">
      <dgm:prSet presAssocID="{3AAEBF5D-97C1-4AD9-AE70-A8C47137011E}" presName="node" presStyleLbl="node1" presStyleIdx="1" presStyleCnt="5">
        <dgm:presLayoutVars>
          <dgm:bulletEnabled val="1"/>
        </dgm:presLayoutVars>
      </dgm:prSet>
      <dgm:spPr/>
      <dgm:t>
        <a:bodyPr/>
        <a:lstStyle/>
        <a:p>
          <a:endParaRPr lang="en-GB"/>
        </a:p>
      </dgm:t>
    </dgm:pt>
    <dgm:pt modelId="{ED41FEBC-1100-4669-AC56-8D4802048B91}" type="pres">
      <dgm:prSet presAssocID="{0B43FBFF-8BF3-4386-AD17-E3414CE5CE86}" presName="sibTrans" presStyleCnt="0"/>
      <dgm:spPr/>
    </dgm:pt>
    <dgm:pt modelId="{F696F50D-4AA9-492A-BDBE-DBF981EBFDE8}" type="pres">
      <dgm:prSet presAssocID="{5AEA694E-788D-43F0-8ECE-8820AB96F0D0}" presName="node" presStyleLbl="node1" presStyleIdx="2" presStyleCnt="5">
        <dgm:presLayoutVars>
          <dgm:bulletEnabled val="1"/>
        </dgm:presLayoutVars>
      </dgm:prSet>
      <dgm:spPr/>
      <dgm:t>
        <a:bodyPr/>
        <a:lstStyle/>
        <a:p>
          <a:endParaRPr lang="en-GB"/>
        </a:p>
      </dgm:t>
    </dgm:pt>
    <dgm:pt modelId="{B5E3ED0A-5E1F-4591-B286-AAC805823261}" type="pres">
      <dgm:prSet presAssocID="{5DDC92E5-E1D5-48D5-AF5E-8C5C272EB0D4}" presName="sibTrans" presStyleCnt="0"/>
      <dgm:spPr/>
    </dgm:pt>
    <dgm:pt modelId="{94AFE1CE-9AD6-44FE-947B-63BC1F8B1F2C}" type="pres">
      <dgm:prSet presAssocID="{221EC6EA-F0A1-4E52-BC9A-5AE2D7AF66E5}" presName="node" presStyleLbl="node1" presStyleIdx="3" presStyleCnt="5">
        <dgm:presLayoutVars>
          <dgm:bulletEnabled val="1"/>
        </dgm:presLayoutVars>
      </dgm:prSet>
      <dgm:spPr/>
      <dgm:t>
        <a:bodyPr/>
        <a:lstStyle/>
        <a:p>
          <a:endParaRPr lang="en-GB"/>
        </a:p>
      </dgm:t>
    </dgm:pt>
    <dgm:pt modelId="{ECA108CB-ED4A-4808-BCB7-E246DBA88270}" type="pres">
      <dgm:prSet presAssocID="{8141C5F3-007C-4DC5-972D-510D7699B4BB}" presName="sibTrans" presStyleCnt="0"/>
      <dgm:spPr/>
    </dgm:pt>
    <dgm:pt modelId="{9F3B3F2B-3024-457A-8DF6-854C439DFC38}" type="pres">
      <dgm:prSet presAssocID="{CBD8DCAC-CA30-4632-A0F3-20985D2E8730}" presName="node" presStyleLbl="node1" presStyleIdx="4" presStyleCnt="5">
        <dgm:presLayoutVars>
          <dgm:bulletEnabled val="1"/>
        </dgm:presLayoutVars>
      </dgm:prSet>
      <dgm:spPr/>
      <dgm:t>
        <a:bodyPr/>
        <a:lstStyle/>
        <a:p>
          <a:endParaRPr lang="en-GB"/>
        </a:p>
      </dgm:t>
    </dgm:pt>
  </dgm:ptLst>
  <dgm:cxnLst>
    <dgm:cxn modelId="{C8831BE5-0D5B-4B3F-9A64-4F3F20A58DE2}" type="presOf" srcId="{D5FF5415-64A0-4CBF-AC6E-DF30AD854EE0}" destId="{B3E3215F-5DAE-46C5-BF33-CF70E731BCB0}" srcOrd="0" destOrd="0" presId="urn:microsoft.com/office/officeart/2005/8/layout/default"/>
    <dgm:cxn modelId="{9C7D8DB9-DD10-477E-A730-585AC849EFDF}" type="presOf" srcId="{221EC6EA-F0A1-4E52-BC9A-5AE2D7AF66E5}" destId="{94AFE1CE-9AD6-44FE-947B-63BC1F8B1F2C}" srcOrd="0" destOrd="0" presId="urn:microsoft.com/office/officeart/2005/8/layout/default"/>
    <dgm:cxn modelId="{EB6CD6DB-7893-4968-9C9A-3226BE015303}" srcId="{7FB01981-5307-4F33-850C-FC1DAAEE7CC9}" destId="{3AAEBF5D-97C1-4AD9-AE70-A8C47137011E}" srcOrd="1" destOrd="0" parTransId="{61EF7CC8-50E8-49F5-91E2-AFE990EE8405}" sibTransId="{0B43FBFF-8BF3-4386-AD17-E3414CE5CE86}"/>
    <dgm:cxn modelId="{F01D14E7-50F1-40F8-98D8-CE85CBA9EF0A}" srcId="{7FB01981-5307-4F33-850C-FC1DAAEE7CC9}" destId="{CBD8DCAC-CA30-4632-A0F3-20985D2E8730}" srcOrd="4" destOrd="0" parTransId="{7FC6CBBA-9304-42D7-BCF6-668B8C269790}" sibTransId="{88358343-AE67-4EAA-900F-DCCD7200EA9F}"/>
    <dgm:cxn modelId="{BE613435-87B9-4B3C-8A38-634456DD5E13}" srcId="{7FB01981-5307-4F33-850C-FC1DAAEE7CC9}" destId="{5AEA694E-788D-43F0-8ECE-8820AB96F0D0}" srcOrd="2" destOrd="0" parTransId="{E4305644-228F-424C-BBD8-2E653BEDC764}" sibTransId="{5DDC92E5-E1D5-48D5-AF5E-8C5C272EB0D4}"/>
    <dgm:cxn modelId="{875C086B-4E10-4F24-B10F-2F20BACE4664}" type="presOf" srcId="{3AAEBF5D-97C1-4AD9-AE70-A8C47137011E}" destId="{A7FC8901-7C96-46F7-A55B-76F833EDE039}" srcOrd="0" destOrd="0" presId="urn:microsoft.com/office/officeart/2005/8/layout/default"/>
    <dgm:cxn modelId="{37169D88-C2D7-460C-BEFC-79622B615D6D}" type="presOf" srcId="{7FB01981-5307-4F33-850C-FC1DAAEE7CC9}" destId="{45646B49-800E-4392-A2D3-6E0E450BDF6C}" srcOrd="0" destOrd="0" presId="urn:microsoft.com/office/officeart/2005/8/layout/default"/>
    <dgm:cxn modelId="{4D0E151E-A7ED-4722-81AF-4F1FCDBA433E}" srcId="{7FB01981-5307-4F33-850C-FC1DAAEE7CC9}" destId="{221EC6EA-F0A1-4E52-BC9A-5AE2D7AF66E5}" srcOrd="3" destOrd="0" parTransId="{7BD2ED2C-B04A-41D2-8B14-1D81B5C3DCCE}" sibTransId="{8141C5F3-007C-4DC5-972D-510D7699B4BB}"/>
    <dgm:cxn modelId="{6752675C-9A6F-4983-AB08-1EEB53B55584}" srcId="{7FB01981-5307-4F33-850C-FC1DAAEE7CC9}" destId="{D5FF5415-64A0-4CBF-AC6E-DF30AD854EE0}" srcOrd="0" destOrd="0" parTransId="{2FDEB6B9-A2B6-48C4-AFAA-0358569598AF}" sibTransId="{A5070BC5-A959-4D1D-9230-3BBC2E0FC0B1}"/>
    <dgm:cxn modelId="{BAAF6702-6CBA-4763-AC10-580F676BBD94}" type="presOf" srcId="{CBD8DCAC-CA30-4632-A0F3-20985D2E8730}" destId="{9F3B3F2B-3024-457A-8DF6-854C439DFC38}" srcOrd="0" destOrd="0" presId="urn:microsoft.com/office/officeart/2005/8/layout/default"/>
    <dgm:cxn modelId="{8CF78A6A-F051-416B-B018-C7DDD1F1D5A5}" type="presOf" srcId="{5AEA694E-788D-43F0-8ECE-8820AB96F0D0}" destId="{F696F50D-4AA9-492A-BDBE-DBF981EBFDE8}" srcOrd="0" destOrd="0" presId="urn:microsoft.com/office/officeart/2005/8/layout/default"/>
    <dgm:cxn modelId="{84F5E15D-4E21-4965-A11F-D3F72CE74F5F}" type="presParOf" srcId="{45646B49-800E-4392-A2D3-6E0E450BDF6C}" destId="{B3E3215F-5DAE-46C5-BF33-CF70E731BCB0}" srcOrd="0" destOrd="0" presId="urn:microsoft.com/office/officeart/2005/8/layout/default"/>
    <dgm:cxn modelId="{4D647339-3DFA-465A-8838-B8AD43A2DD6E}" type="presParOf" srcId="{45646B49-800E-4392-A2D3-6E0E450BDF6C}" destId="{29297D6A-6060-4687-A7F2-4978B90ADA82}" srcOrd="1" destOrd="0" presId="urn:microsoft.com/office/officeart/2005/8/layout/default"/>
    <dgm:cxn modelId="{036F2CB8-3A3D-4ED4-8403-C30BD6718AF1}" type="presParOf" srcId="{45646B49-800E-4392-A2D3-6E0E450BDF6C}" destId="{A7FC8901-7C96-46F7-A55B-76F833EDE039}" srcOrd="2" destOrd="0" presId="urn:microsoft.com/office/officeart/2005/8/layout/default"/>
    <dgm:cxn modelId="{AAAB1124-BEBA-4847-B418-36BBF7DDB498}" type="presParOf" srcId="{45646B49-800E-4392-A2D3-6E0E450BDF6C}" destId="{ED41FEBC-1100-4669-AC56-8D4802048B91}" srcOrd="3" destOrd="0" presId="urn:microsoft.com/office/officeart/2005/8/layout/default"/>
    <dgm:cxn modelId="{DF47BF9C-618D-49F9-85FA-51D2D035B3D3}" type="presParOf" srcId="{45646B49-800E-4392-A2D3-6E0E450BDF6C}" destId="{F696F50D-4AA9-492A-BDBE-DBF981EBFDE8}" srcOrd="4" destOrd="0" presId="urn:microsoft.com/office/officeart/2005/8/layout/default"/>
    <dgm:cxn modelId="{1F5EFC6F-FD36-4A17-8FDD-B9DC517F3E2D}" type="presParOf" srcId="{45646B49-800E-4392-A2D3-6E0E450BDF6C}" destId="{B5E3ED0A-5E1F-4591-B286-AAC805823261}" srcOrd="5" destOrd="0" presId="urn:microsoft.com/office/officeart/2005/8/layout/default"/>
    <dgm:cxn modelId="{A4462304-D5D8-4BAE-9400-A09F2826D328}" type="presParOf" srcId="{45646B49-800E-4392-A2D3-6E0E450BDF6C}" destId="{94AFE1CE-9AD6-44FE-947B-63BC1F8B1F2C}" srcOrd="6" destOrd="0" presId="urn:microsoft.com/office/officeart/2005/8/layout/default"/>
    <dgm:cxn modelId="{76C48781-E037-4731-BE35-77BA73231F0D}" type="presParOf" srcId="{45646B49-800E-4392-A2D3-6E0E450BDF6C}" destId="{ECA108CB-ED4A-4808-BCB7-E246DBA88270}" srcOrd="7" destOrd="0" presId="urn:microsoft.com/office/officeart/2005/8/layout/default"/>
    <dgm:cxn modelId="{00162FDF-94FB-48CF-ADAB-AE69DC6DD480}" type="presParOf" srcId="{45646B49-800E-4392-A2D3-6E0E450BDF6C}" destId="{9F3B3F2B-3024-457A-8DF6-854C439DFC38}"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75F012-9780-49DC-80E8-6BC08894F043}"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4AA3F246-9DE1-49C6-915A-CB77748F372A}">
      <dgm:prSet phldrT="[Text]" custT="1"/>
      <dgm:spPr/>
      <dgm:t>
        <a:bodyPr/>
        <a:lstStyle/>
        <a:p>
          <a:r>
            <a:rPr lang="en-US" sz="2800" b="1" dirty="0"/>
            <a:t>1.</a:t>
          </a:r>
        </a:p>
      </dgm:t>
    </dgm:pt>
    <dgm:pt modelId="{BFAFD030-669A-4251-ABB9-5EB967FFCBC4}" type="parTrans" cxnId="{0D07ED7F-DABF-4397-B65C-39EF67E950CC}">
      <dgm:prSet/>
      <dgm:spPr/>
      <dgm:t>
        <a:bodyPr/>
        <a:lstStyle/>
        <a:p>
          <a:endParaRPr lang="en-US"/>
        </a:p>
      </dgm:t>
    </dgm:pt>
    <dgm:pt modelId="{9EFBEED4-F772-4B0C-82E2-D70001C8A91F}" type="sibTrans" cxnId="{0D07ED7F-DABF-4397-B65C-39EF67E950CC}">
      <dgm:prSet/>
      <dgm:spPr/>
      <dgm:t>
        <a:bodyPr/>
        <a:lstStyle/>
        <a:p>
          <a:endParaRPr lang="en-US"/>
        </a:p>
      </dgm:t>
    </dgm:pt>
    <dgm:pt modelId="{8B482472-A463-486C-A475-5C6A03710246}">
      <dgm:prSet phldrT="[Text]" custT="1"/>
      <dgm:spPr/>
      <dgm:t>
        <a:bodyPr/>
        <a:lstStyle/>
        <a:p>
          <a:r>
            <a:rPr lang="en-US" sz="2400" b="1" dirty="0">
              <a:solidFill>
                <a:schemeClr val="bg2"/>
              </a:solidFill>
            </a:rPr>
            <a:t>Small committed group</a:t>
          </a:r>
        </a:p>
      </dgm:t>
    </dgm:pt>
    <dgm:pt modelId="{C6D18C2A-43B8-4064-80C3-B46157824253}" type="parTrans" cxnId="{51F20AE6-48F3-4B28-86CE-5067206E91D0}">
      <dgm:prSet/>
      <dgm:spPr/>
      <dgm:t>
        <a:bodyPr/>
        <a:lstStyle/>
        <a:p>
          <a:endParaRPr lang="en-US"/>
        </a:p>
      </dgm:t>
    </dgm:pt>
    <dgm:pt modelId="{4BF20AB3-5888-4CC1-896B-1BCCCFE05256}" type="sibTrans" cxnId="{51F20AE6-48F3-4B28-86CE-5067206E91D0}">
      <dgm:prSet/>
      <dgm:spPr/>
      <dgm:t>
        <a:bodyPr/>
        <a:lstStyle/>
        <a:p>
          <a:endParaRPr lang="en-US"/>
        </a:p>
      </dgm:t>
    </dgm:pt>
    <dgm:pt modelId="{0722EA66-49BD-4748-AB67-773C3A02A046}">
      <dgm:prSet phldrT="[Text]" custT="1"/>
      <dgm:spPr/>
      <dgm:t>
        <a:bodyPr/>
        <a:lstStyle/>
        <a:p>
          <a:r>
            <a:rPr lang="en-US" sz="2800" b="1" dirty="0"/>
            <a:t>3</a:t>
          </a:r>
          <a:r>
            <a:rPr lang="en-US" sz="2100" dirty="0"/>
            <a:t>.</a:t>
          </a:r>
        </a:p>
      </dgm:t>
    </dgm:pt>
    <dgm:pt modelId="{D7855DDB-BFCB-4882-81D1-DE719D6DFDE0}" type="parTrans" cxnId="{A3DE8B63-5A1A-4C20-8CBD-76421FA25835}">
      <dgm:prSet/>
      <dgm:spPr/>
      <dgm:t>
        <a:bodyPr/>
        <a:lstStyle/>
        <a:p>
          <a:endParaRPr lang="en-US"/>
        </a:p>
      </dgm:t>
    </dgm:pt>
    <dgm:pt modelId="{9AF99795-CBCF-4C4F-9BDA-8D399D052CA5}" type="sibTrans" cxnId="{A3DE8B63-5A1A-4C20-8CBD-76421FA25835}">
      <dgm:prSet/>
      <dgm:spPr/>
      <dgm:t>
        <a:bodyPr/>
        <a:lstStyle/>
        <a:p>
          <a:endParaRPr lang="en-US"/>
        </a:p>
      </dgm:t>
    </dgm:pt>
    <dgm:pt modelId="{4D5E711C-FA84-41C5-9726-FA8FB41E76CA}">
      <dgm:prSet phldrT="[Text]" custT="1"/>
      <dgm:spPr/>
      <dgm:t>
        <a:bodyPr/>
        <a:lstStyle/>
        <a:p>
          <a:r>
            <a:rPr lang="en-US" sz="2800" b="1" dirty="0"/>
            <a:t>4.</a:t>
          </a:r>
          <a:r>
            <a:rPr lang="en-US" sz="2700" dirty="0"/>
            <a:t> </a:t>
          </a:r>
        </a:p>
      </dgm:t>
    </dgm:pt>
    <dgm:pt modelId="{8A424F3D-A1F3-47F8-AD3E-A1A38B5BE0CB}" type="parTrans" cxnId="{011866A1-1C89-4848-9F25-B30E1EE4EC3E}">
      <dgm:prSet/>
      <dgm:spPr/>
      <dgm:t>
        <a:bodyPr/>
        <a:lstStyle/>
        <a:p>
          <a:endParaRPr lang="en-US"/>
        </a:p>
      </dgm:t>
    </dgm:pt>
    <dgm:pt modelId="{1E878CE0-63C0-4CB6-8179-9339D7FD25C9}" type="sibTrans" cxnId="{011866A1-1C89-4848-9F25-B30E1EE4EC3E}">
      <dgm:prSet/>
      <dgm:spPr/>
      <dgm:t>
        <a:bodyPr/>
        <a:lstStyle/>
        <a:p>
          <a:endParaRPr lang="en-US"/>
        </a:p>
      </dgm:t>
    </dgm:pt>
    <dgm:pt modelId="{283E6593-5561-495E-A2CB-9F28A0BC64C9}">
      <dgm:prSet phldrT="[Text]" custT="1"/>
      <dgm:spPr/>
      <dgm:t>
        <a:bodyPr/>
        <a:lstStyle/>
        <a:p>
          <a:endParaRPr lang="en-US" sz="3200" b="1" dirty="0">
            <a:solidFill>
              <a:schemeClr val="bg2"/>
            </a:solidFill>
          </a:endParaRPr>
        </a:p>
      </dgm:t>
    </dgm:pt>
    <dgm:pt modelId="{904117CA-75BD-449C-BB1B-07128CAF4C1F}" type="parTrans" cxnId="{7DD23E04-A1E7-4983-ACFB-0A55F7AA5DF8}">
      <dgm:prSet/>
      <dgm:spPr/>
      <dgm:t>
        <a:bodyPr/>
        <a:lstStyle/>
        <a:p>
          <a:endParaRPr lang="en-US"/>
        </a:p>
      </dgm:t>
    </dgm:pt>
    <dgm:pt modelId="{2B019582-92F5-4E69-A560-9AF2F25126A6}" type="sibTrans" cxnId="{7DD23E04-A1E7-4983-ACFB-0A55F7AA5DF8}">
      <dgm:prSet/>
      <dgm:spPr/>
      <dgm:t>
        <a:bodyPr/>
        <a:lstStyle/>
        <a:p>
          <a:endParaRPr lang="en-US"/>
        </a:p>
      </dgm:t>
    </dgm:pt>
    <dgm:pt modelId="{A1245DE7-9580-4801-8235-4B577BDBC7AA}">
      <dgm:prSet phldrT="[Text]" custT="1"/>
      <dgm:spPr/>
      <dgm:t>
        <a:bodyPr/>
        <a:lstStyle/>
        <a:p>
          <a:r>
            <a:rPr lang="en-US" sz="2000" b="1" dirty="0">
              <a:solidFill>
                <a:schemeClr val="bg2"/>
              </a:solidFill>
            </a:rPr>
            <a:t>Builds a network or multiple networks to support the </a:t>
          </a:r>
          <a:r>
            <a:rPr lang="en-US" sz="2000" b="1" dirty="0" err="1">
              <a:solidFill>
                <a:schemeClr val="bg2"/>
              </a:solidFill>
            </a:rPr>
            <a:t>initiative</a:t>
          </a:r>
          <a:r>
            <a:rPr lang="en-US" sz="2000" b="1" dirty="0" err="1"/>
            <a:t>networks</a:t>
          </a:r>
          <a:endParaRPr lang="en-US" sz="2000" b="1" dirty="0"/>
        </a:p>
      </dgm:t>
    </dgm:pt>
    <dgm:pt modelId="{D1A9CD7A-6481-420A-9D56-7F4F1D7EB414}" type="parTrans" cxnId="{2CC0D3D0-E572-4653-BED3-5912A26088AB}">
      <dgm:prSet/>
      <dgm:spPr/>
      <dgm:t>
        <a:bodyPr/>
        <a:lstStyle/>
        <a:p>
          <a:endParaRPr lang="en-US"/>
        </a:p>
      </dgm:t>
    </dgm:pt>
    <dgm:pt modelId="{26DDD7B0-789D-4320-9A70-59A1575E6005}" type="sibTrans" cxnId="{2CC0D3D0-E572-4653-BED3-5912A26088AB}">
      <dgm:prSet/>
      <dgm:spPr/>
      <dgm:t>
        <a:bodyPr/>
        <a:lstStyle/>
        <a:p>
          <a:endParaRPr lang="en-US"/>
        </a:p>
      </dgm:t>
    </dgm:pt>
    <dgm:pt modelId="{CF2CCF9D-4DE3-4E21-BBBA-C0086795E49E}">
      <dgm:prSet phldrT="[Text]" custT="1"/>
      <dgm:spPr/>
      <dgm:t>
        <a:bodyPr/>
        <a:lstStyle/>
        <a:p>
          <a:endParaRPr lang="en-US" sz="2800" dirty="0"/>
        </a:p>
      </dgm:t>
    </dgm:pt>
    <dgm:pt modelId="{3B8C438B-1A9D-47B7-B17F-1C2AA6B59854}" type="parTrans" cxnId="{DE4A5A83-054F-4B54-ACA1-9807667FED4E}">
      <dgm:prSet/>
      <dgm:spPr/>
      <dgm:t>
        <a:bodyPr/>
        <a:lstStyle/>
        <a:p>
          <a:endParaRPr lang="en-US"/>
        </a:p>
      </dgm:t>
    </dgm:pt>
    <dgm:pt modelId="{7EAB0A80-BB38-4DD7-A193-D32FA15194D0}" type="sibTrans" cxnId="{DE4A5A83-054F-4B54-ACA1-9807667FED4E}">
      <dgm:prSet/>
      <dgm:spPr/>
      <dgm:t>
        <a:bodyPr/>
        <a:lstStyle/>
        <a:p>
          <a:endParaRPr lang="en-US"/>
        </a:p>
      </dgm:t>
    </dgm:pt>
    <dgm:pt modelId="{DAF76564-34F7-45A8-998B-E4C7B582DF92}">
      <dgm:prSet phldrT="[Text]" custT="1"/>
      <dgm:spPr/>
      <dgm:t>
        <a:bodyPr/>
        <a:lstStyle/>
        <a:p>
          <a:r>
            <a:rPr lang="en-US" sz="3200" b="1" dirty="0">
              <a:solidFill>
                <a:schemeClr val="bg2"/>
              </a:solidFill>
            </a:rPr>
            <a:t> </a:t>
          </a:r>
          <a:r>
            <a:rPr lang="en-US" sz="3200" b="1" dirty="0">
              <a:solidFill>
                <a:schemeClr val="tx1"/>
              </a:solidFill>
            </a:rPr>
            <a:t>2.</a:t>
          </a:r>
          <a:endParaRPr lang="en-US" sz="3200" b="1" dirty="0">
            <a:solidFill>
              <a:schemeClr val="bg2"/>
            </a:solidFill>
          </a:endParaRPr>
        </a:p>
      </dgm:t>
    </dgm:pt>
    <dgm:pt modelId="{E271C969-45D2-45A6-B6FE-B061608BEF3E}" type="parTrans" cxnId="{25279C92-8A33-4067-9DDD-C35C05E8DE9B}">
      <dgm:prSet/>
      <dgm:spPr/>
      <dgm:t>
        <a:bodyPr/>
        <a:lstStyle/>
        <a:p>
          <a:endParaRPr lang="en-US"/>
        </a:p>
      </dgm:t>
    </dgm:pt>
    <dgm:pt modelId="{1DC6E953-09A6-4705-A2BB-922DFC36711E}" type="sibTrans" cxnId="{25279C92-8A33-4067-9DDD-C35C05E8DE9B}">
      <dgm:prSet/>
      <dgm:spPr/>
      <dgm:t>
        <a:bodyPr/>
        <a:lstStyle/>
        <a:p>
          <a:endParaRPr lang="en-US"/>
        </a:p>
      </dgm:t>
    </dgm:pt>
    <dgm:pt modelId="{3CB9E107-23C2-4D77-8C9A-D7175AC788E3}">
      <dgm:prSet phldrT="[Text]" custT="1"/>
      <dgm:spPr/>
      <dgm:t>
        <a:bodyPr/>
        <a:lstStyle/>
        <a:p>
          <a:endParaRPr lang="en-US" sz="3200" b="1" dirty="0">
            <a:solidFill>
              <a:schemeClr val="bg2"/>
            </a:solidFill>
          </a:endParaRPr>
        </a:p>
      </dgm:t>
    </dgm:pt>
    <dgm:pt modelId="{E40F4428-B021-452B-A205-5F9C40A53871}" type="parTrans" cxnId="{B90FE7A2-C483-47AB-B032-73AA29BD3446}">
      <dgm:prSet/>
      <dgm:spPr/>
      <dgm:t>
        <a:bodyPr/>
        <a:lstStyle/>
        <a:p>
          <a:endParaRPr lang="en-US"/>
        </a:p>
      </dgm:t>
    </dgm:pt>
    <dgm:pt modelId="{DE4B1095-5FCF-44B6-80D1-D608AE882500}" type="sibTrans" cxnId="{B90FE7A2-C483-47AB-B032-73AA29BD3446}">
      <dgm:prSet/>
      <dgm:spPr/>
      <dgm:t>
        <a:bodyPr/>
        <a:lstStyle/>
        <a:p>
          <a:endParaRPr lang="en-US"/>
        </a:p>
      </dgm:t>
    </dgm:pt>
    <dgm:pt modelId="{CADD2960-4923-4CD3-9B39-2E9A22B9019B}">
      <dgm:prSet/>
      <dgm:spPr/>
      <dgm:t>
        <a:bodyPr/>
        <a:lstStyle/>
        <a:p>
          <a:r>
            <a:rPr lang="en-US" b="1" dirty="0">
              <a:solidFill>
                <a:schemeClr val="bg2"/>
              </a:solidFill>
            </a:rPr>
            <a:t>Creates a platform with others – organizations or individuals</a:t>
          </a:r>
          <a:endParaRPr lang="en-US" dirty="0"/>
        </a:p>
      </dgm:t>
    </dgm:pt>
    <dgm:pt modelId="{C533E4B3-CB45-4C0F-AA30-D27ECA7AF394}" type="parTrans" cxnId="{B7BCA9A3-EE39-491F-BF20-AFFD3F3F6FDC}">
      <dgm:prSet/>
      <dgm:spPr/>
      <dgm:t>
        <a:bodyPr/>
        <a:lstStyle/>
        <a:p>
          <a:endParaRPr lang="en-US"/>
        </a:p>
      </dgm:t>
    </dgm:pt>
    <dgm:pt modelId="{0C3389FC-DD8F-4B70-AEFC-FF8D831143DD}" type="sibTrans" cxnId="{B7BCA9A3-EE39-491F-BF20-AFFD3F3F6FDC}">
      <dgm:prSet/>
      <dgm:spPr/>
      <dgm:t>
        <a:bodyPr/>
        <a:lstStyle/>
        <a:p>
          <a:endParaRPr lang="en-US"/>
        </a:p>
      </dgm:t>
    </dgm:pt>
    <dgm:pt modelId="{8D5C2341-5A74-4A5B-BCD1-954CE7CB3C34}">
      <dgm:prSet phldrT="[Text]" custT="1"/>
      <dgm:spPr/>
      <dgm:t>
        <a:bodyPr/>
        <a:lstStyle/>
        <a:p>
          <a:endParaRPr lang="en-US" sz="2800" dirty="0"/>
        </a:p>
      </dgm:t>
    </dgm:pt>
    <dgm:pt modelId="{8CB3E7AB-0120-4D7D-831B-7BC42CE02D4A}" type="parTrans" cxnId="{D22DFE6E-4D26-41C6-B4BE-7B6B6EC8C5A3}">
      <dgm:prSet/>
      <dgm:spPr/>
    </dgm:pt>
    <dgm:pt modelId="{32A0605A-F519-4017-8FE4-BEF688107376}" type="sibTrans" cxnId="{D22DFE6E-4D26-41C6-B4BE-7B6B6EC8C5A3}">
      <dgm:prSet/>
      <dgm:spPr/>
    </dgm:pt>
    <dgm:pt modelId="{C0F000A4-4815-414D-B907-6A11C7B1C46F}">
      <dgm:prSet phldrT="[Text]" custT="1"/>
      <dgm:spPr/>
      <dgm:t>
        <a:bodyPr/>
        <a:lstStyle/>
        <a:p>
          <a:r>
            <a:rPr lang="en-US" sz="2000" b="1" dirty="0">
              <a:solidFill>
                <a:schemeClr val="bg2"/>
              </a:solidFill>
            </a:rPr>
            <a:t>Works in a smart flexible way which requires ongoing change</a:t>
          </a:r>
          <a:r>
            <a:rPr lang="en-US" sz="2000" b="1" dirty="0"/>
            <a:t> </a:t>
          </a:r>
          <a:r>
            <a:rPr lang="en-US" sz="2000" dirty="0"/>
            <a:t>which requires </a:t>
          </a:r>
          <a:r>
            <a:rPr lang="en-US" sz="1600" dirty="0" err="1"/>
            <a:t>i</a:t>
          </a:r>
          <a:endParaRPr lang="en-US" sz="1600" dirty="0"/>
        </a:p>
      </dgm:t>
    </dgm:pt>
    <dgm:pt modelId="{44BF8AFC-E1CB-4097-9D91-37F306201A6B}" type="parTrans" cxnId="{79E4CB2F-9F2C-40BA-924C-E12A3D99F581}">
      <dgm:prSet/>
      <dgm:spPr/>
    </dgm:pt>
    <dgm:pt modelId="{710A0112-5E00-42A9-9327-96D156A7349C}" type="sibTrans" cxnId="{79E4CB2F-9F2C-40BA-924C-E12A3D99F581}">
      <dgm:prSet/>
      <dgm:spPr/>
    </dgm:pt>
    <dgm:pt modelId="{DD80C11E-98AF-41BE-AE69-9283AE66A152}">
      <dgm:prSet phldrT="[Text]" custT="1"/>
      <dgm:spPr/>
      <dgm:t>
        <a:bodyPr/>
        <a:lstStyle/>
        <a:p>
          <a:endParaRPr lang="en-US" sz="1600" dirty="0"/>
        </a:p>
      </dgm:t>
    </dgm:pt>
    <dgm:pt modelId="{28EDF774-1BBF-4D4F-A0CA-37C9D0F7FE86}" type="parTrans" cxnId="{028525C7-ADC2-45DD-ADDC-7BBCD5DE42AD}">
      <dgm:prSet/>
      <dgm:spPr/>
    </dgm:pt>
    <dgm:pt modelId="{15F4581B-F511-4683-B2CF-87D2D9069CAA}" type="sibTrans" cxnId="{028525C7-ADC2-45DD-ADDC-7BBCD5DE42AD}">
      <dgm:prSet/>
      <dgm:spPr/>
    </dgm:pt>
    <dgm:pt modelId="{16AB6EAB-EA5F-4BDD-A45C-83B15A6E7C04}" type="pres">
      <dgm:prSet presAssocID="{DB75F012-9780-49DC-80E8-6BC08894F043}" presName="linearFlow" presStyleCnt="0">
        <dgm:presLayoutVars>
          <dgm:dir/>
          <dgm:animLvl val="lvl"/>
          <dgm:resizeHandles val="exact"/>
        </dgm:presLayoutVars>
      </dgm:prSet>
      <dgm:spPr/>
      <dgm:t>
        <a:bodyPr/>
        <a:lstStyle/>
        <a:p>
          <a:endParaRPr lang="en-GB"/>
        </a:p>
      </dgm:t>
    </dgm:pt>
    <dgm:pt modelId="{01DF79EC-C3D4-4533-93DA-0688C12518B7}" type="pres">
      <dgm:prSet presAssocID="{4AA3F246-9DE1-49C6-915A-CB77748F372A}" presName="composite" presStyleCnt="0"/>
      <dgm:spPr/>
    </dgm:pt>
    <dgm:pt modelId="{10914357-6F0D-444E-92F2-BEDA69928A59}" type="pres">
      <dgm:prSet presAssocID="{4AA3F246-9DE1-49C6-915A-CB77748F372A}" presName="parentText" presStyleLbl="alignNode1" presStyleIdx="0" presStyleCnt="4">
        <dgm:presLayoutVars>
          <dgm:chMax val="1"/>
          <dgm:bulletEnabled val="1"/>
        </dgm:presLayoutVars>
      </dgm:prSet>
      <dgm:spPr/>
      <dgm:t>
        <a:bodyPr/>
        <a:lstStyle/>
        <a:p>
          <a:endParaRPr lang="en-GB"/>
        </a:p>
      </dgm:t>
    </dgm:pt>
    <dgm:pt modelId="{A37855B9-7F81-48E8-8DB9-B6F27B63CD0B}" type="pres">
      <dgm:prSet presAssocID="{4AA3F246-9DE1-49C6-915A-CB77748F372A}" presName="descendantText" presStyleLbl="alignAcc1" presStyleIdx="0" presStyleCnt="4">
        <dgm:presLayoutVars>
          <dgm:bulletEnabled val="1"/>
        </dgm:presLayoutVars>
      </dgm:prSet>
      <dgm:spPr/>
      <dgm:t>
        <a:bodyPr/>
        <a:lstStyle/>
        <a:p>
          <a:endParaRPr lang="en-GB"/>
        </a:p>
      </dgm:t>
    </dgm:pt>
    <dgm:pt modelId="{5EEC031E-8F34-4641-9F3A-FDD596501105}" type="pres">
      <dgm:prSet presAssocID="{9EFBEED4-F772-4B0C-82E2-D70001C8A91F}" presName="sp" presStyleCnt="0"/>
      <dgm:spPr/>
    </dgm:pt>
    <dgm:pt modelId="{61CD7A1E-83B1-41BD-B2FF-0AD36A63805C}" type="pres">
      <dgm:prSet presAssocID="{DAF76564-34F7-45A8-998B-E4C7B582DF92}" presName="composite" presStyleCnt="0"/>
      <dgm:spPr/>
    </dgm:pt>
    <dgm:pt modelId="{4D734602-C073-4300-BA0F-37037C7131FB}" type="pres">
      <dgm:prSet presAssocID="{DAF76564-34F7-45A8-998B-E4C7B582DF92}" presName="parentText" presStyleLbl="alignNode1" presStyleIdx="1" presStyleCnt="4">
        <dgm:presLayoutVars>
          <dgm:chMax val="1"/>
          <dgm:bulletEnabled val="1"/>
        </dgm:presLayoutVars>
      </dgm:prSet>
      <dgm:spPr/>
      <dgm:t>
        <a:bodyPr/>
        <a:lstStyle/>
        <a:p>
          <a:endParaRPr lang="en-GB"/>
        </a:p>
      </dgm:t>
    </dgm:pt>
    <dgm:pt modelId="{F8EB557E-3148-4DB1-8D65-54BADCE2A150}" type="pres">
      <dgm:prSet presAssocID="{DAF76564-34F7-45A8-998B-E4C7B582DF92}" presName="descendantText" presStyleLbl="alignAcc1" presStyleIdx="1" presStyleCnt="4">
        <dgm:presLayoutVars>
          <dgm:bulletEnabled val="1"/>
        </dgm:presLayoutVars>
      </dgm:prSet>
      <dgm:spPr/>
      <dgm:t>
        <a:bodyPr/>
        <a:lstStyle/>
        <a:p>
          <a:endParaRPr lang="en-GB"/>
        </a:p>
      </dgm:t>
    </dgm:pt>
    <dgm:pt modelId="{8BD36D03-A69C-4E04-AA94-300A02D13C46}" type="pres">
      <dgm:prSet presAssocID="{1DC6E953-09A6-4705-A2BB-922DFC36711E}" presName="sp" presStyleCnt="0"/>
      <dgm:spPr/>
    </dgm:pt>
    <dgm:pt modelId="{E74D7FDE-3632-4571-8810-34F5D5263A1B}" type="pres">
      <dgm:prSet presAssocID="{0722EA66-49BD-4748-AB67-773C3A02A046}" presName="composite" presStyleCnt="0"/>
      <dgm:spPr/>
    </dgm:pt>
    <dgm:pt modelId="{DFC6E5B7-B28E-42E5-90E8-94412E173722}" type="pres">
      <dgm:prSet presAssocID="{0722EA66-49BD-4748-AB67-773C3A02A046}" presName="parentText" presStyleLbl="alignNode1" presStyleIdx="2" presStyleCnt="4" custLinFactNeighborX="9841" custLinFactNeighborY="-4125">
        <dgm:presLayoutVars>
          <dgm:chMax val="1"/>
          <dgm:bulletEnabled val="1"/>
        </dgm:presLayoutVars>
      </dgm:prSet>
      <dgm:spPr/>
      <dgm:t>
        <a:bodyPr/>
        <a:lstStyle/>
        <a:p>
          <a:endParaRPr lang="en-GB"/>
        </a:p>
      </dgm:t>
    </dgm:pt>
    <dgm:pt modelId="{1E6F0EE8-F0D3-42A7-8FA4-3503F21C3F0E}" type="pres">
      <dgm:prSet presAssocID="{0722EA66-49BD-4748-AB67-773C3A02A046}" presName="descendantText" presStyleLbl="alignAcc1" presStyleIdx="2" presStyleCnt="4">
        <dgm:presLayoutVars>
          <dgm:bulletEnabled val="1"/>
        </dgm:presLayoutVars>
      </dgm:prSet>
      <dgm:spPr/>
      <dgm:t>
        <a:bodyPr/>
        <a:lstStyle/>
        <a:p>
          <a:endParaRPr lang="en-GB"/>
        </a:p>
      </dgm:t>
    </dgm:pt>
    <dgm:pt modelId="{3FD3E042-8FDA-4B93-8DC7-9E2660A4E3D1}" type="pres">
      <dgm:prSet presAssocID="{9AF99795-CBCF-4C4F-9BDA-8D399D052CA5}" presName="sp" presStyleCnt="0"/>
      <dgm:spPr/>
    </dgm:pt>
    <dgm:pt modelId="{B1BEEFBF-3351-49D6-9AE9-6EFE45F5E514}" type="pres">
      <dgm:prSet presAssocID="{4D5E711C-FA84-41C5-9726-FA8FB41E76CA}" presName="composite" presStyleCnt="0"/>
      <dgm:spPr/>
    </dgm:pt>
    <dgm:pt modelId="{1FBCAE7E-54ED-4823-8F83-D7940169E2BF}" type="pres">
      <dgm:prSet presAssocID="{4D5E711C-FA84-41C5-9726-FA8FB41E76CA}" presName="parentText" presStyleLbl="alignNode1" presStyleIdx="3" presStyleCnt="4" custScaleY="106123">
        <dgm:presLayoutVars>
          <dgm:chMax val="1"/>
          <dgm:bulletEnabled val="1"/>
        </dgm:presLayoutVars>
      </dgm:prSet>
      <dgm:spPr/>
      <dgm:t>
        <a:bodyPr/>
        <a:lstStyle/>
        <a:p>
          <a:endParaRPr lang="en-GB"/>
        </a:p>
      </dgm:t>
    </dgm:pt>
    <dgm:pt modelId="{39F15A05-D7A3-4EEE-BC92-BE4E69C859F4}" type="pres">
      <dgm:prSet presAssocID="{4D5E711C-FA84-41C5-9726-FA8FB41E76CA}" presName="descendantText" presStyleLbl="alignAcc1" presStyleIdx="3" presStyleCnt="4">
        <dgm:presLayoutVars>
          <dgm:bulletEnabled val="1"/>
        </dgm:presLayoutVars>
      </dgm:prSet>
      <dgm:spPr/>
      <dgm:t>
        <a:bodyPr/>
        <a:lstStyle/>
        <a:p>
          <a:endParaRPr lang="en-GB"/>
        </a:p>
      </dgm:t>
    </dgm:pt>
  </dgm:ptLst>
  <dgm:cxnLst>
    <dgm:cxn modelId="{2319D751-3FAE-4D8D-AC65-3ADDDFDB4B8D}" type="presOf" srcId="{DD80C11E-98AF-41BE-AE69-9283AE66A152}" destId="{39F15A05-D7A3-4EEE-BC92-BE4E69C859F4}" srcOrd="0" destOrd="0" presId="urn:microsoft.com/office/officeart/2005/8/layout/chevron2"/>
    <dgm:cxn modelId="{E3629D5F-F062-45BB-B0FF-708948202995}" type="presOf" srcId="{0722EA66-49BD-4748-AB67-773C3A02A046}" destId="{DFC6E5B7-B28E-42E5-90E8-94412E173722}" srcOrd="0" destOrd="0" presId="urn:microsoft.com/office/officeart/2005/8/layout/chevron2"/>
    <dgm:cxn modelId="{95D610FD-4BA9-496B-B429-E1F509BA0464}" type="presOf" srcId="{CF2CCF9D-4DE3-4E21-BBBA-C0086795E49E}" destId="{1E6F0EE8-F0D3-42A7-8FA4-3503F21C3F0E}" srcOrd="0" destOrd="2" presId="urn:microsoft.com/office/officeart/2005/8/layout/chevron2"/>
    <dgm:cxn modelId="{79E4CB2F-9F2C-40BA-924C-E12A3D99F581}" srcId="{4D5E711C-FA84-41C5-9726-FA8FB41E76CA}" destId="{C0F000A4-4815-414D-B907-6A11C7B1C46F}" srcOrd="1" destOrd="0" parTransId="{44BF8AFC-E1CB-4097-9D91-37F306201A6B}" sibTransId="{710A0112-5E00-42A9-9327-96D156A7349C}"/>
    <dgm:cxn modelId="{B7BCA9A3-EE39-491F-BF20-AFFD3F3F6FDC}" srcId="{DAF76564-34F7-45A8-998B-E4C7B582DF92}" destId="{CADD2960-4923-4CD3-9B39-2E9A22B9019B}" srcOrd="0" destOrd="0" parTransId="{C533E4B3-CB45-4C0F-AA30-D27ECA7AF394}" sibTransId="{0C3389FC-DD8F-4B70-AEFC-FF8D831143DD}"/>
    <dgm:cxn modelId="{9E62F75C-1059-4ECF-9CCE-BB0EAF13EF6D}" type="presOf" srcId="{8B482472-A463-486C-A475-5C6A03710246}" destId="{A37855B9-7F81-48E8-8DB9-B6F27B63CD0B}" srcOrd="0" destOrd="1" presId="urn:microsoft.com/office/officeart/2005/8/layout/chevron2"/>
    <dgm:cxn modelId="{A3DE8B63-5A1A-4C20-8CBD-76421FA25835}" srcId="{DB75F012-9780-49DC-80E8-6BC08894F043}" destId="{0722EA66-49BD-4748-AB67-773C3A02A046}" srcOrd="2" destOrd="0" parTransId="{D7855DDB-BFCB-4882-81D1-DE719D6DFDE0}" sibTransId="{9AF99795-CBCF-4C4F-9BDA-8D399D052CA5}"/>
    <dgm:cxn modelId="{17F7F337-F66B-47DD-A0DD-88B499312F24}" type="presOf" srcId="{DAF76564-34F7-45A8-998B-E4C7B582DF92}" destId="{4D734602-C073-4300-BA0F-37037C7131FB}" srcOrd="0" destOrd="0" presId="urn:microsoft.com/office/officeart/2005/8/layout/chevron2"/>
    <dgm:cxn modelId="{9D60E0A0-06EF-435F-9211-1F2EB2863479}" type="presOf" srcId="{A1245DE7-9580-4801-8235-4B577BDBC7AA}" destId="{1E6F0EE8-F0D3-42A7-8FA4-3503F21C3F0E}" srcOrd="0" destOrd="1" presId="urn:microsoft.com/office/officeart/2005/8/layout/chevron2"/>
    <dgm:cxn modelId="{0D07ED7F-DABF-4397-B65C-39EF67E950CC}" srcId="{DB75F012-9780-49DC-80E8-6BC08894F043}" destId="{4AA3F246-9DE1-49C6-915A-CB77748F372A}" srcOrd="0" destOrd="0" parTransId="{BFAFD030-669A-4251-ABB9-5EB967FFCBC4}" sibTransId="{9EFBEED4-F772-4B0C-82E2-D70001C8A91F}"/>
    <dgm:cxn modelId="{BB6D926C-2918-4D32-A27F-D3AE0C49FE5D}" type="presOf" srcId="{CADD2960-4923-4CD3-9B39-2E9A22B9019B}" destId="{F8EB557E-3148-4DB1-8D65-54BADCE2A150}" srcOrd="0" destOrd="0" presId="urn:microsoft.com/office/officeart/2005/8/layout/chevron2"/>
    <dgm:cxn modelId="{2D033AEA-91A9-434A-812F-3141329978E5}" type="presOf" srcId="{3CB9E107-23C2-4D77-8C9A-D7175AC788E3}" destId="{A37855B9-7F81-48E8-8DB9-B6F27B63CD0B}" srcOrd="0" destOrd="2" presId="urn:microsoft.com/office/officeart/2005/8/layout/chevron2"/>
    <dgm:cxn modelId="{5F251DBD-0326-41B8-9D1C-A1716620F084}" type="presOf" srcId="{4D5E711C-FA84-41C5-9726-FA8FB41E76CA}" destId="{1FBCAE7E-54ED-4823-8F83-D7940169E2BF}" srcOrd="0" destOrd="0" presId="urn:microsoft.com/office/officeart/2005/8/layout/chevron2"/>
    <dgm:cxn modelId="{25279C92-8A33-4067-9DDD-C35C05E8DE9B}" srcId="{DB75F012-9780-49DC-80E8-6BC08894F043}" destId="{DAF76564-34F7-45A8-998B-E4C7B582DF92}" srcOrd="1" destOrd="0" parTransId="{E271C969-45D2-45A6-B6FE-B061608BEF3E}" sibTransId="{1DC6E953-09A6-4705-A2BB-922DFC36711E}"/>
    <dgm:cxn modelId="{028525C7-ADC2-45DD-ADDC-7BBCD5DE42AD}" srcId="{4D5E711C-FA84-41C5-9726-FA8FB41E76CA}" destId="{DD80C11E-98AF-41BE-AE69-9283AE66A152}" srcOrd="0" destOrd="0" parTransId="{28EDF774-1BBF-4D4F-A0CA-37C9D0F7FE86}" sibTransId="{15F4581B-F511-4683-B2CF-87D2D9069CAA}"/>
    <dgm:cxn modelId="{7DD23E04-A1E7-4983-ACFB-0A55F7AA5DF8}" srcId="{4AA3F246-9DE1-49C6-915A-CB77748F372A}" destId="{283E6593-5561-495E-A2CB-9F28A0BC64C9}" srcOrd="0" destOrd="0" parTransId="{904117CA-75BD-449C-BB1B-07128CAF4C1F}" sibTransId="{2B019582-92F5-4E69-A560-9AF2F25126A6}"/>
    <dgm:cxn modelId="{51F20AE6-48F3-4B28-86CE-5067206E91D0}" srcId="{4AA3F246-9DE1-49C6-915A-CB77748F372A}" destId="{8B482472-A463-486C-A475-5C6A03710246}" srcOrd="1" destOrd="0" parTransId="{C6D18C2A-43B8-4064-80C3-B46157824253}" sibTransId="{4BF20AB3-5888-4CC1-896B-1BCCCFE05256}"/>
    <dgm:cxn modelId="{3D91D69B-C711-4456-9C74-E64449F25E09}" type="presOf" srcId="{4AA3F246-9DE1-49C6-915A-CB77748F372A}" destId="{10914357-6F0D-444E-92F2-BEDA69928A59}" srcOrd="0" destOrd="0" presId="urn:microsoft.com/office/officeart/2005/8/layout/chevron2"/>
    <dgm:cxn modelId="{4C1FFD0B-E513-47DD-918B-A4213B4779AB}" type="presOf" srcId="{283E6593-5561-495E-A2CB-9F28A0BC64C9}" destId="{A37855B9-7F81-48E8-8DB9-B6F27B63CD0B}" srcOrd="0" destOrd="0" presId="urn:microsoft.com/office/officeart/2005/8/layout/chevron2"/>
    <dgm:cxn modelId="{2CC0D3D0-E572-4653-BED3-5912A26088AB}" srcId="{0722EA66-49BD-4748-AB67-773C3A02A046}" destId="{A1245DE7-9580-4801-8235-4B577BDBC7AA}" srcOrd="1" destOrd="0" parTransId="{D1A9CD7A-6481-420A-9D56-7F4F1D7EB414}" sibTransId="{26DDD7B0-789D-4320-9A70-59A1575E6005}"/>
    <dgm:cxn modelId="{20F4612B-7768-4997-AACF-B13B56F35F8E}" type="presOf" srcId="{C0F000A4-4815-414D-B907-6A11C7B1C46F}" destId="{39F15A05-D7A3-4EEE-BC92-BE4E69C859F4}" srcOrd="0" destOrd="1" presId="urn:microsoft.com/office/officeart/2005/8/layout/chevron2"/>
    <dgm:cxn modelId="{85ADA1ED-A17B-4A52-A053-19EAD34E8C66}" type="presOf" srcId="{8D5C2341-5A74-4A5B-BCD1-954CE7CB3C34}" destId="{1E6F0EE8-F0D3-42A7-8FA4-3503F21C3F0E}" srcOrd="0" destOrd="0" presId="urn:microsoft.com/office/officeart/2005/8/layout/chevron2"/>
    <dgm:cxn modelId="{DE4A5A83-054F-4B54-ACA1-9807667FED4E}" srcId="{0722EA66-49BD-4748-AB67-773C3A02A046}" destId="{CF2CCF9D-4DE3-4E21-BBBA-C0086795E49E}" srcOrd="2" destOrd="0" parTransId="{3B8C438B-1A9D-47B7-B17F-1C2AA6B59854}" sibTransId="{7EAB0A80-BB38-4DD7-A193-D32FA15194D0}"/>
    <dgm:cxn modelId="{D22DFE6E-4D26-41C6-B4BE-7B6B6EC8C5A3}" srcId="{0722EA66-49BD-4748-AB67-773C3A02A046}" destId="{8D5C2341-5A74-4A5B-BCD1-954CE7CB3C34}" srcOrd="0" destOrd="0" parTransId="{8CB3E7AB-0120-4D7D-831B-7BC42CE02D4A}" sibTransId="{32A0605A-F519-4017-8FE4-BEF688107376}"/>
    <dgm:cxn modelId="{011866A1-1C89-4848-9F25-B30E1EE4EC3E}" srcId="{DB75F012-9780-49DC-80E8-6BC08894F043}" destId="{4D5E711C-FA84-41C5-9726-FA8FB41E76CA}" srcOrd="3" destOrd="0" parTransId="{8A424F3D-A1F3-47F8-AD3E-A1A38B5BE0CB}" sibTransId="{1E878CE0-63C0-4CB6-8179-9339D7FD25C9}"/>
    <dgm:cxn modelId="{7A645B86-F2CB-40F7-9331-CF9FDD87DBE7}" type="presOf" srcId="{DB75F012-9780-49DC-80E8-6BC08894F043}" destId="{16AB6EAB-EA5F-4BDD-A45C-83B15A6E7C04}" srcOrd="0" destOrd="0" presId="urn:microsoft.com/office/officeart/2005/8/layout/chevron2"/>
    <dgm:cxn modelId="{B90FE7A2-C483-47AB-B032-73AA29BD3446}" srcId="{4AA3F246-9DE1-49C6-915A-CB77748F372A}" destId="{3CB9E107-23C2-4D77-8C9A-D7175AC788E3}" srcOrd="2" destOrd="0" parTransId="{E40F4428-B021-452B-A205-5F9C40A53871}" sibTransId="{DE4B1095-5FCF-44B6-80D1-D608AE882500}"/>
    <dgm:cxn modelId="{A96B142C-1113-4F42-B30D-9C4216A36945}" type="presParOf" srcId="{16AB6EAB-EA5F-4BDD-A45C-83B15A6E7C04}" destId="{01DF79EC-C3D4-4533-93DA-0688C12518B7}" srcOrd="0" destOrd="0" presId="urn:microsoft.com/office/officeart/2005/8/layout/chevron2"/>
    <dgm:cxn modelId="{5225B423-9C42-48FE-9089-4ACA7BFF1A3B}" type="presParOf" srcId="{01DF79EC-C3D4-4533-93DA-0688C12518B7}" destId="{10914357-6F0D-444E-92F2-BEDA69928A59}" srcOrd="0" destOrd="0" presId="urn:microsoft.com/office/officeart/2005/8/layout/chevron2"/>
    <dgm:cxn modelId="{BAE99692-CCE1-47E0-BE2D-CC1CFA7D1693}" type="presParOf" srcId="{01DF79EC-C3D4-4533-93DA-0688C12518B7}" destId="{A37855B9-7F81-48E8-8DB9-B6F27B63CD0B}" srcOrd="1" destOrd="0" presId="urn:microsoft.com/office/officeart/2005/8/layout/chevron2"/>
    <dgm:cxn modelId="{EC99477B-1860-4B89-A460-11EE03A8C8DA}" type="presParOf" srcId="{16AB6EAB-EA5F-4BDD-A45C-83B15A6E7C04}" destId="{5EEC031E-8F34-4641-9F3A-FDD596501105}" srcOrd="1" destOrd="0" presId="urn:microsoft.com/office/officeart/2005/8/layout/chevron2"/>
    <dgm:cxn modelId="{407C8748-91BE-4B72-85DE-F68AF659D366}" type="presParOf" srcId="{16AB6EAB-EA5F-4BDD-A45C-83B15A6E7C04}" destId="{61CD7A1E-83B1-41BD-B2FF-0AD36A63805C}" srcOrd="2" destOrd="0" presId="urn:microsoft.com/office/officeart/2005/8/layout/chevron2"/>
    <dgm:cxn modelId="{793574DB-06BF-4C5F-BE50-9A45E9985316}" type="presParOf" srcId="{61CD7A1E-83B1-41BD-B2FF-0AD36A63805C}" destId="{4D734602-C073-4300-BA0F-37037C7131FB}" srcOrd="0" destOrd="0" presId="urn:microsoft.com/office/officeart/2005/8/layout/chevron2"/>
    <dgm:cxn modelId="{AE746FDA-5465-46BC-A166-B94148BB0B5A}" type="presParOf" srcId="{61CD7A1E-83B1-41BD-B2FF-0AD36A63805C}" destId="{F8EB557E-3148-4DB1-8D65-54BADCE2A150}" srcOrd="1" destOrd="0" presId="urn:microsoft.com/office/officeart/2005/8/layout/chevron2"/>
    <dgm:cxn modelId="{51904C0D-44CD-470A-A672-FC42A5917928}" type="presParOf" srcId="{16AB6EAB-EA5F-4BDD-A45C-83B15A6E7C04}" destId="{8BD36D03-A69C-4E04-AA94-300A02D13C46}" srcOrd="3" destOrd="0" presId="urn:microsoft.com/office/officeart/2005/8/layout/chevron2"/>
    <dgm:cxn modelId="{6721E8BC-B682-48B4-A4B5-36FC3EA1C014}" type="presParOf" srcId="{16AB6EAB-EA5F-4BDD-A45C-83B15A6E7C04}" destId="{E74D7FDE-3632-4571-8810-34F5D5263A1B}" srcOrd="4" destOrd="0" presId="urn:microsoft.com/office/officeart/2005/8/layout/chevron2"/>
    <dgm:cxn modelId="{04E9E363-9E59-4E57-93E6-1767DC8AA4DC}" type="presParOf" srcId="{E74D7FDE-3632-4571-8810-34F5D5263A1B}" destId="{DFC6E5B7-B28E-42E5-90E8-94412E173722}" srcOrd="0" destOrd="0" presId="urn:microsoft.com/office/officeart/2005/8/layout/chevron2"/>
    <dgm:cxn modelId="{0BC7332B-B99D-49CC-AB34-859F963F604B}" type="presParOf" srcId="{E74D7FDE-3632-4571-8810-34F5D5263A1B}" destId="{1E6F0EE8-F0D3-42A7-8FA4-3503F21C3F0E}" srcOrd="1" destOrd="0" presId="urn:microsoft.com/office/officeart/2005/8/layout/chevron2"/>
    <dgm:cxn modelId="{F8798307-DDE8-41EF-B225-93DDADD8F097}" type="presParOf" srcId="{16AB6EAB-EA5F-4BDD-A45C-83B15A6E7C04}" destId="{3FD3E042-8FDA-4B93-8DC7-9E2660A4E3D1}" srcOrd="5" destOrd="0" presId="urn:microsoft.com/office/officeart/2005/8/layout/chevron2"/>
    <dgm:cxn modelId="{CBA7F820-24DE-455F-AFF7-E5A596A0DE5F}" type="presParOf" srcId="{16AB6EAB-EA5F-4BDD-A45C-83B15A6E7C04}" destId="{B1BEEFBF-3351-49D6-9AE9-6EFE45F5E514}" srcOrd="6" destOrd="0" presId="urn:microsoft.com/office/officeart/2005/8/layout/chevron2"/>
    <dgm:cxn modelId="{7B00D4AD-C993-48C1-B970-5310DFBD1AC8}" type="presParOf" srcId="{B1BEEFBF-3351-49D6-9AE9-6EFE45F5E514}" destId="{1FBCAE7E-54ED-4823-8F83-D7940169E2BF}" srcOrd="0" destOrd="0" presId="urn:microsoft.com/office/officeart/2005/8/layout/chevron2"/>
    <dgm:cxn modelId="{DC99635B-BD62-4B63-8328-867C73884877}" type="presParOf" srcId="{B1BEEFBF-3351-49D6-9AE9-6EFE45F5E514}" destId="{39F15A05-D7A3-4EEE-BC92-BE4E69C859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33C001-5812-E14D-A0C4-D3E08CF3E1AA}" type="doc">
      <dgm:prSet loTypeId="urn:microsoft.com/office/officeart/2005/8/layout/cycle4" loCatId="" qsTypeId="urn:microsoft.com/office/officeart/2005/8/quickstyle/simple1" qsCatId="simple" csTypeId="urn:microsoft.com/office/officeart/2005/8/colors/colorful1" csCatId="colorful" phldr="1"/>
      <dgm:spPr/>
      <dgm:t>
        <a:bodyPr/>
        <a:lstStyle/>
        <a:p>
          <a:endParaRPr lang="en-US"/>
        </a:p>
      </dgm:t>
    </dgm:pt>
    <dgm:pt modelId="{5E173B91-2ED2-0A4E-A826-A9CEBD208250}">
      <dgm:prSet phldrT="[Text]" custT="1"/>
      <dgm:spPr/>
      <dgm:t>
        <a:bodyPr/>
        <a:lstStyle/>
        <a:p>
          <a:r>
            <a:rPr lang="en-US" sz="2800" b="1" dirty="0">
              <a:solidFill>
                <a:schemeClr val="bg1"/>
              </a:solidFill>
            </a:rPr>
            <a:t>LOCAL</a:t>
          </a:r>
        </a:p>
      </dgm:t>
    </dgm:pt>
    <dgm:pt modelId="{36193E11-1E0F-9643-8A25-CD454EF16B81}" type="parTrans" cxnId="{300ED355-6F76-C540-87B2-5B7AFD4B04AA}">
      <dgm:prSet/>
      <dgm:spPr/>
      <dgm:t>
        <a:bodyPr/>
        <a:lstStyle/>
        <a:p>
          <a:endParaRPr lang="en-US"/>
        </a:p>
      </dgm:t>
    </dgm:pt>
    <dgm:pt modelId="{680631E0-16AE-C743-9DC6-0E9D57A9E391}" type="sibTrans" cxnId="{300ED355-6F76-C540-87B2-5B7AFD4B04AA}">
      <dgm:prSet/>
      <dgm:spPr/>
      <dgm:t>
        <a:bodyPr/>
        <a:lstStyle/>
        <a:p>
          <a:endParaRPr lang="en-US"/>
        </a:p>
      </dgm:t>
    </dgm:pt>
    <dgm:pt modelId="{8F00B83E-88A9-E940-A184-A5F7688C4BD8}">
      <dgm:prSet phldrT="[Text]" custT="1"/>
      <dgm:spPr/>
      <dgm:t>
        <a:bodyPr/>
        <a:lstStyle/>
        <a:p>
          <a:r>
            <a:rPr lang="en-US" sz="2400" b="1" dirty="0"/>
            <a:t>With other Congregations </a:t>
          </a:r>
        </a:p>
      </dgm:t>
    </dgm:pt>
    <dgm:pt modelId="{8164423A-EF8A-744E-9F43-E2581EE1548B}" type="parTrans" cxnId="{8A15BA1B-41DC-0748-9009-CBE2F615603B}">
      <dgm:prSet/>
      <dgm:spPr/>
      <dgm:t>
        <a:bodyPr/>
        <a:lstStyle/>
        <a:p>
          <a:endParaRPr lang="en-US"/>
        </a:p>
      </dgm:t>
    </dgm:pt>
    <dgm:pt modelId="{BCD07B17-DFEF-CD4A-8FAA-382E7A246B6D}" type="sibTrans" cxnId="{8A15BA1B-41DC-0748-9009-CBE2F615603B}">
      <dgm:prSet/>
      <dgm:spPr/>
      <dgm:t>
        <a:bodyPr/>
        <a:lstStyle/>
        <a:p>
          <a:endParaRPr lang="en-US"/>
        </a:p>
      </dgm:t>
    </dgm:pt>
    <dgm:pt modelId="{55245E9F-C602-4141-A8ED-E7E50E4732AB}">
      <dgm:prSet phldrT="[Text]" custT="1"/>
      <dgm:spPr/>
      <dgm:t>
        <a:bodyPr/>
        <a:lstStyle/>
        <a:p>
          <a:r>
            <a:rPr lang="en-US" sz="2000" b="1" dirty="0">
              <a:solidFill>
                <a:schemeClr val="bg1"/>
              </a:solidFill>
            </a:rPr>
            <a:t>NATIONAL</a:t>
          </a:r>
        </a:p>
      </dgm:t>
    </dgm:pt>
    <dgm:pt modelId="{070BC596-DA14-3F44-B764-6116E34AFA42}" type="parTrans" cxnId="{21F39548-0B0C-A349-AC40-F4F538EC43D2}">
      <dgm:prSet/>
      <dgm:spPr/>
      <dgm:t>
        <a:bodyPr/>
        <a:lstStyle/>
        <a:p>
          <a:endParaRPr lang="en-US"/>
        </a:p>
      </dgm:t>
    </dgm:pt>
    <dgm:pt modelId="{C35D0186-82E2-494A-AD1A-C31493953BF1}" type="sibTrans" cxnId="{21F39548-0B0C-A349-AC40-F4F538EC43D2}">
      <dgm:prSet/>
      <dgm:spPr/>
      <dgm:t>
        <a:bodyPr/>
        <a:lstStyle/>
        <a:p>
          <a:endParaRPr lang="en-US"/>
        </a:p>
      </dgm:t>
    </dgm:pt>
    <dgm:pt modelId="{B602738C-990C-654F-BD98-39214789C519}">
      <dgm:prSet phldrT="[Text]" custT="1"/>
      <dgm:spPr/>
      <dgm:t>
        <a:bodyPr/>
        <a:lstStyle/>
        <a:p>
          <a:r>
            <a:rPr lang="en-US" sz="2800" b="1" dirty="0"/>
            <a:t>      With Christian groups </a:t>
          </a:r>
        </a:p>
      </dgm:t>
    </dgm:pt>
    <dgm:pt modelId="{58CF7C53-726D-604F-AD59-CEE01A01F058}" type="parTrans" cxnId="{996E71E7-B69B-8B4B-A72C-12BA00F12994}">
      <dgm:prSet/>
      <dgm:spPr/>
      <dgm:t>
        <a:bodyPr/>
        <a:lstStyle/>
        <a:p>
          <a:endParaRPr lang="en-US"/>
        </a:p>
      </dgm:t>
    </dgm:pt>
    <dgm:pt modelId="{610FE75A-08D9-BB48-AC41-F99031CA7298}" type="sibTrans" cxnId="{996E71E7-B69B-8B4B-A72C-12BA00F12994}">
      <dgm:prSet/>
      <dgm:spPr/>
      <dgm:t>
        <a:bodyPr/>
        <a:lstStyle/>
        <a:p>
          <a:endParaRPr lang="en-US"/>
        </a:p>
      </dgm:t>
    </dgm:pt>
    <dgm:pt modelId="{95FCCD5D-E6B1-474C-A482-75534BFBC0AA}">
      <dgm:prSet phldrT="[Text]" custT="1"/>
      <dgm:spPr/>
      <dgm:t>
        <a:bodyPr/>
        <a:lstStyle/>
        <a:p>
          <a:r>
            <a:rPr lang="en-US" sz="1400" b="1" dirty="0">
              <a:solidFill>
                <a:schemeClr val="bg1"/>
              </a:solidFill>
            </a:rPr>
            <a:t>INTERNATIONAL </a:t>
          </a:r>
        </a:p>
      </dgm:t>
    </dgm:pt>
    <dgm:pt modelId="{414AFDC0-F6DA-D846-A236-759943795E13}" type="parTrans" cxnId="{C3B485DA-FEB7-384E-8405-E5FA48FBBF7C}">
      <dgm:prSet/>
      <dgm:spPr/>
      <dgm:t>
        <a:bodyPr/>
        <a:lstStyle/>
        <a:p>
          <a:endParaRPr lang="en-US"/>
        </a:p>
      </dgm:t>
    </dgm:pt>
    <dgm:pt modelId="{079BD507-76EF-FF4F-85CE-9C0797AA33D9}" type="sibTrans" cxnId="{C3B485DA-FEB7-384E-8405-E5FA48FBBF7C}">
      <dgm:prSet/>
      <dgm:spPr/>
      <dgm:t>
        <a:bodyPr/>
        <a:lstStyle/>
        <a:p>
          <a:endParaRPr lang="en-US"/>
        </a:p>
      </dgm:t>
    </dgm:pt>
    <dgm:pt modelId="{FAC65690-BDAC-FA4A-9E2F-A9972BEC41B6}">
      <dgm:prSet phldrT="[Text]" custT="1"/>
      <dgm:spPr/>
      <dgm:t>
        <a:bodyPr/>
        <a:lstStyle/>
        <a:p>
          <a:r>
            <a:rPr lang="en-US" sz="2400" b="1" dirty="0"/>
            <a:t>                      With persons of</a:t>
          </a:r>
        </a:p>
      </dgm:t>
    </dgm:pt>
    <dgm:pt modelId="{51D80232-869E-6440-9C80-C9B311B5C2B5}" type="parTrans" cxnId="{ABBDA766-1BE7-F04E-A657-236A8A1D5383}">
      <dgm:prSet/>
      <dgm:spPr/>
      <dgm:t>
        <a:bodyPr/>
        <a:lstStyle/>
        <a:p>
          <a:endParaRPr lang="en-US"/>
        </a:p>
      </dgm:t>
    </dgm:pt>
    <dgm:pt modelId="{914E5FE7-7F1E-994B-A7B5-D2FE1FAE7F93}" type="sibTrans" cxnId="{ABBDA766-1BE7-F04E-A657-236A8A1D5383}">
      <dgm:prSet/>
      <dgm:spPr/>
      <dgm:t>
        <a:bodyPr/>
        <a:lstStyle/>
        <a:p>
          <a:endParaRPr lang="en-US"/>
        </a:p>
      </dgm:t>
    </dgm:pt>
    <dgm:pt modelId="{CCF7781C-DBB6-1F43-A61D-A6130F337652}">
      <dgm:prSet phldrT="[Text]" custT="1"/>
      <dgm:spPr/>
      <dgm:t>
        <a:bodyPr/>
        <a:lstStyle/>
        <a:p>
          <a:r>
            <a:rPr lang="en-US" sz="2000" b="1" dirty="0">
              <a:solidFill>
                <a:schemeClr val="bg1"/>
              </a:solidFill>
            </a:rPr>
            <a:t>REGIONAL</a:t>
          </a:r>
        </a:p>
      </dgm:t>
    </dgm:pt>
    <dgm:pt modelId="{B9CA2E59-FD5B-0142-BD19-CBBBC02398EF}" type="parTrans" cxnId="{3843EDC0-9B60-CD4F-AE3D-5A4E11853EDE}">
      <dgm:prSet/>
      <dgm:spPr/>
      <dgm:t>
        <a:bodyPr/>
        <a:lstStyle/>
        <a:p>
          <a:endParaRPr lang="en-US"/>
        </a:p>
      </dgm:t>
    </dgm:pt>
    <dgm:pt modelId="{A8B16580-E7BD-6B45-BE70-3710E3D02D3D}" type="sibTrans" cxnId="{3843EDC0-9B60-CD4F-AE3D-5A4E11853EDE}">
      <dgm:prSet/>
      <dgm:spPr/>
      <dgm:t>
        <a:bodyPr/>
        <a:lstStyle/>
        <a:p>
          <a:endParaRPr lang="en-US"/>
        </a:p>
      </dgm:t>
    </dgm:pt>
    <dgm:pt modelId="{76C3A1DE-155C-C447-BF34-079A0AF94AFF}">
      <dgm:prSet phldrT="[Text]" custT="1"/>
      <dgm:spPr/>
      <dgm:t>
        <a:bodyPr/>
        <a:lstStyle/>
        <a:p>
          <a:r>
            <a:rPr lang="en-US" sz="2800" b="1" dirty="0"/>
            <a:t>With faith groups</a:t>
          </a:r>
        </a:p>
      </dgm:t>
    </dgm:pt>
    <dgm:pt modelId="{3EC58BEF-791C-C640-BEDE-C19F308D82D6}" type="parTrans" cxnId="{01A37811-4BEB-DC48-B26B-B1CFED9F8BF4}">
      <dgm:prSet/>
      <dgm:spPr/>
      <dgm:t>
        <a:bodyPr/>
        <a:lstStyle/>
        <a:p>
          <a:endParaRPr lang="en-US"/>
        </a:p>
      </dgm:t>
    </dgm:pt>
    <dgm:pt modelId="{AC192FCC-0B62-6C4F-A906-BC4E194B259F}" type="sibTrans" cxnId="{01A37811-4BEB-DC48-B26B-B1CFED9F8BF4}">
      <dgm:prSet/>
      <dgm:spPr/>
      <dgm:t>
        <a:bodyPr/>
        <a:lstStyle/>
        <a:p>
          <a:endParaRPr lang="en-US"/>
        </a:p>
      </dgm:t>
    </dgm:pt>
    <dgm:pt modelId="{AA7B202A-4F14-E846-9D4C-F504CC568584}">
      <dgm:prSet phldrT="[Text]" custT="1"/>
      <dgm:spPr/>
      <dgm:t>
        <a:bodyPr/>
        <a:lstStyle/>
        <a:p>
          <a:r>
            <a:rPr lang="en-US" sz="2400" b="1" dirty="0"/>
            <a:t>                           good will  </a:t>
          </a:r>
        </a:p>
      </dgm:t>
    </dgm:pt>
    <dgm:pt modelId="{63F64598-BB09-7E42-98DE-37BD5617FC8E}" type="parTrans" cxnId="{B42CA838-9274-9C4C-850B-3B3F044E25D7}">
      <dgm:prSet/>
      <dgm:spPr/>
      <dgm:t>
        <a:bodyPr/>
        <a:lstStyle/>
        <a:p>
          <a:endParaRPr lang="en-US"/>
        </a:p>
      </dgm:t>
    </dgm:pt>
    <dgm:pt modelId="{473528A1-88F6-B942-9FFC-19E09BCA2016}" type="sibTrans" cxnId="{B42CA838-9274-9C4C-850B-3B3F044E25D7}">
      <dgm:prSet/>
      <dgm:spPr/>
      <dgm:t>
        <a:bodyPr/>
        <a:lstStyle/>
        <a:p>
          <a:endParaRPr lang="en-US"/>
        </a:p>
      </dgm:t>
    </dgm:pt>
    <dgm:pt modelId="{2FFAAB9C-E547-DD4B-8463-00818052FC78}">
      <dgm:prSet phldrT="[Text]" custT="1"/>
      <dgm:spPr/>
      <dgm:t>
        <a:bodyPr/>
        <a:lstStyle/>
        <a:p>
          <a:r>
            <a:rPr lang="en-US" sz="2800" b="1" dirty="0"/>
            <a:t>With civil society </a:t>
          </a:r>
        </a:p>
      </dgm:t>
    </dgm:pt>
    <dgm:pt modelId="{E1128F1A-79EA-CB43-9E2B-821F6BD9E825}" type="parTrans" cxnId="{664B3D03-0125-4041-B433-3E7CE7757773}">
      <dgm:prSet/>
      <dgm:spPr/>
      <dgm:t>
        <a:bodyPr/>
        <a:lstStyle/>
        <a:p>
          <a:endParaRPr lang="en-US"/>
        </a:p>
      </dgm:t>
    </dgm:pt>
    <dgm:pt modelId="{A8017F5B-287C-0048-BAEF-DEC3F61FED5E}" type="sibTrans" cxnId="{664B3D03-0125-4041-B433-3E7CE7757773}">
      <dgm:prSet/>
      <dgm:spPr/>
      <dgm:t>
        <a:bodyPr/>
        <a:lstStyle/>
        <a:p>
          <a:endParaRPr lang="en-US"/>
        </a:p>
      </dgm:t>
    </dgm:pt>
    <dgm:pt modelId="{857CCA01-B214-8D4F-AA75-CD35E33061E5}" type="pres">
      <dgm:prSet presAssocID="{ED33C001-5812-E14D-A0C4-D3E08CF3E1AA}" presName="cycleMatrixDiagram" presStyleCnt="0">
        <dgm:presLayoutVars>
          <dgm:chMax val="1"/>
          <dgm:dir/>
          <dgm:animLvl val="lvl"/>
          <dgm:resizeHandles val="exact"/>
        </dgm:presLayoutVars>
      </dgm:prSet>
      <dgm:spPr/>
      <dgm:t>
        <a:bodyPr/>
        <a:lstStyle/>
        <a:p>
          <a:endParaRPr lang="en-GB"/>
        </a:p>
      </dgm:t>
    </dgm:pt>
    <dgm:pt modelId="{F62EBEA4-7F98-694E-A36B-BB31113C9F58}" type="pres">
      <dgm:prSet presAssocID="{ED33C001-5812-E14D-A0C4-D3E08CF3E1AA}" presName="children" presStyleCnt="0"/>
      <dgm:spPr/>
    </dgm:pt>
    <dgm:pt modelId="{68FC61E3-CBE9-3E46-9113-8E899ADB3C3E}" type="pres">
      <dgm:prSet presAssocID="{ED33C001-5812-E14D-A0C4-D3E08CF3E1AA}" presName="child1group" presStyleCnt="0"/>
      <dgm:spPr/>
    </dgm:pt>
    <dgm:pt modelId="{F61EE9F1-7168-2846-8AC4-AD0DF38879F0}" type="pres">
      <dgm:prSet presAssocID="{ED33C001-5812-E14D-A0C4-D3E08CF3E1AA}" presName="child1" presStyleLbl="bgAcc1" presStyleIdx="0" presStyleCnt="4" custScaleX="234930"/>
      <dgm:spPr/>
      <dgm:t>
        <a:bodyPr/>
        <a:lstStyle/>
        <a:p>
          <a:endParaRPr lang="en-GB"/>
        </a:p>
      </dgm:t>
    </dgm:pt>
    <dgm:pt modelId="{57148335-748A-D540-9556-E3D162A261F0}" type="pres">
      <dgm:prSet presAssocID="{ED33C001-5812-E14D-A0C4-D3E08CF3E1AA}" presName="child1Text" presStyleLbl="bgAcc1" presStyleIdx="0" presStyleCnt="4">
        <dgm:presLayoutVars>
          <dgm:bulletEnabled val="1"/>
        </dgm:presLayoutVars>
      </dgm:prSet>
      <dgm:spPr/>
      <dgm:t>
        <a:bodyPr/>
        <a:lstStyle/>
        <a:p>
          <a:endParaRPr lang="en-GB"/>
        </a:p>
      </dgm:t>
    </dgm:pt>
    <dgm:pt modelId="{7F4333A0-7479-094B-9D8D-E4C8367F8AF3}" type="pres">
      <dgm:prSet presAssocID="{ED33C001-5812-E14D-A0C4-D3E08CF3E1AA}" presName="child2group" presStyleCnt="0"/>
      <dgm:spPr/>
    </dgm:pt>
    <dgm:pt modelId="{4B786F9D-E5AE-4646-9644-A5A9557493B0}" type="pres">
      <dgm:prSet presAssocID="{ED33C001-5812-E14D-A0C4-D3E08CF3E1AA}" presName="child2" presStyleLbl="bgAcc1" presStyleIdx="1" presStyleCnt="4" custScaleX="331898" custLinFactNeighborX="351"/>
      <dgm:spPr/>
      <dgm:t>
        <a:bodyPr/>
        <a:lstStyle/>
        <a:p>
          <a:endParaRPr lang="en-GB"/>
        </a:p>
      </dgm:t>
    </dgm:pt>
    <dgm:pt modelId="{C606EDDC-20C3-FE41-9156-7FABE8595A6F}" type="pres">
      <dgm:prSet presAssocID="{ED33C001-5812-E14D-A0C4-D3E08CF3E1AA}" presName="child2Text" presStyleLbl="bgAcc1" presStyleIdx="1" presStyleCnt="4">
        <dgm:presLayoutVars>
          <dgm:bulletEnabled val="1"/>
        </dgm:presLayoutVars>
      </dgm:prSet>
      <dgm:spPr/>
      <dgm:t>
        <a:bodyPr/>
        <a:lstStyle/>
        <a:p>
          <a:endParaRPr lang="en-GB"/>
        </a:p>
      </dgm:t>
    </dgm:pt>
    <dgm:pt modelId="{40046B1A-99B2-2D44-892C-ABB51197F8D7}" type="pres">
      <dgm:prSet presAssocID="{ED33C001-5812-E14D-A0C4-D3E08CF3E1AA}" presName="child3group" presStyleCnt="0"/>
      <dgm:spPr/>
    </dgm:pt>
    <dgm:pt modelId="{3434B9CF-6517-144A-A0BB-3E00754864CB}" type="pres">
      <dgm:prSet presAssocID="{ED33C001-5812-E14D-A0C4-D3E08CF3E1AA}" presName="child3" presStyleLbl="bgAcc1" presStyleIdx="2" presStyleCnt="4" custScaleX="331898"/>
      <dgm:spPr/>
      <dgm:t>
        <a:bodyPr/>
        <a:lstStyle/>
        <a:p>
          <a:endParaRPr lang="en-GB"/>
        </a:p>
      </dgm:t>
    </dgm:pt>
    <dgm:pt modelId="{62400BAB-104B-9C43-A4E7-B9C1CB69C36F}" type="pres">
      <dgm:prSet presAssocID="{ED33C001-5812-E14D-A0C4-D3E08CF3E1AA}" presName="child3Text" presStyleLbl="bgAcc1" presStyleIdx="2" presStyleCnt="4">
        <dgm:presLayoutVars>
          <dgm:bulletEnabled val="1"/>
        </dgm:presLayoutVars>
      </dgm:prSet>
      <dgm:spPr/>
      <dgm:t>
        <a:bodyPr/>
        <a:lstStyle/>
        <a:p>
          <a:endParaRPr lang="en-GB"/>
        </a:p>
      </dgm:t>
    </dgm:pt>
    <dgm:pt modelId="{8254CAA8-9C56-8E48-8AF5-D3D0E73A0A98}" type="pres">
      <dgm:prSet presAssocID="{ED33C001-5812-E14D-A0C4-D3E08CF3E1AA}" presName="child4group" presStyleCnt="0"/>
      <dgm:spPr/>
    </dgm:pt>
    <dgm:pt modelId="{62A78F9A-2303-AB4B-922C-39B429D95484}" type="pres">
      <dgm:prSet presAssocID="{ED33C001-5812-E14D-A0C4-D3E08CF3E1AA}" presName="child4" presStyleLbl="bgAcc1" presStyleIdx="3" presStyleCnt="4" custScaleX="198933"/>
      <dgm:spPr/>
      <dgm:t>
        <a:bodyPr/>
        <a:lstStyle/>
        <a:p>
          <a:endParaRPr lang="en-GB"/>
        </a:p>
      </dgm:t>
    </dgm:pt>
    <dgm:pt modelId="{97621768-1205-E248-A74F-740D1DF1A7F8}" type="pres">
      <dgm:prSet presAssocID="{ED33C001-5812-E14D-A0C4-D3E08CF3E1AA}" presName="child4Text" presStyleLbl="bgAcc1" presStyleIdx="3" presStyleCnt="4">
        <dgm:presLayoutVars>
          <dgm:bulletEnabled val="1"/>
        </dgm:presLayoutVars>
      </dgm:prSet>
      <dgm:spPr/>
      <dgm:t>
        <a:bodyPr/>
        <a:lstStyle/>
        <a:p>
          <a:endParaRPr lang="en-GB"/>
        </a:p>
      </dgm:t>
    </dgm:pt>
    <dgm:pt modelId="{3C06C435-6DBC-994B-8738-B83A8D9FA2A4}" type="pres">
      <dgm:prSet presAssocID="{ED33C001-5812-E14D-A0C4-D3E08CF3E1AA}" presName="childPlaceholder" presStyleCnt="0"/>
      <dgm:spPr/>
    </dgm:pt>
    <dgm:pt modelId="{AAE2D508-1D19-8644-AC35-2D7961E85785}" type="pres">
      <dgm:prSet presAssocID="{ED33C001-5812-E14D-A0C4-D3E08CF3E1AA}" presName="circle" presStyleCnt="0"/>
      <dgm:spPr/>
    </dgm:pt>
    <dgm:pt modelId="{13DD07FA-E1DD-1840-A492-6058E06061FE}" type="pres">
      <dgm:prSet presAssocID="{ED33C001-5812-E14D-A0C4-D3E08CF3E1AA}" presName="quadrant1" presStyleLbl="node1" presStyleIdx="0" presStyleCnt="4" custLinFactNeighborX="-15535" custLinFactNeighborY="-164">
        <dgm:presLayoutVars>
          <dgm:chMax val="1"/>
          <dgm:bulletEnabled val="1"/>
        </dgm:presLayoutVars>
      </dgm:prSet>
      <dgm:spPr/>
      <dgm:t>
        <a:bodyPr/>
        <a:lstStyle/>
        <a:p>
          <a:endParaRPr lang="en-GB"/>
        </a:p>
      </dgm:t>
    </dgm:pt>
    <dgm:pt modelId="{55F28C5D-B335-CB47-B085-08D418E1F721}" type="pres">
      <dgm:prSet presAssocID="{ED33C001-5812-E14D-A0C4-D3E08CF3E1AA}" presName="quadrant2" presStyleLbl="node1" presStyleIdx="1" presStyleCnt="4" custScaleX="98371" custLinFactNeighborX="-16569" custLinFactNeighborY="-1554">
        <dgm:presLayoutVars>
          <dgm:chMax val="1"/>
          <dgm:bulletEnabled val="1"/>
        </dgm:presLayoutVars>
      </dgm:prSet>
      <dgm:spPr/>
      <dgm:t>
        <a:bodyPr/>
        <a:lstStyle/>
        <a:p>
          <a:endParaRPr lang="en-GB"/>
        </a:p>
      </dgm:t>
    </dgm:pt>
    <dgm:pt modelId="{56071785-6647-9046-83FF-C6820DCC23BE}" type="pres">
      <dgm:prSet presAssocID="{ED33C001-5812-E14D-A0C4-D3E08CF3E1AA}" presName="quadrant3" presStyleLbl="node1" presStyleIdx="2" presStyleCnt="4" custScaleX="99240" custLinFactNeighborX="-15411" custLinFactNeighborY="-1167">
        <dgm:presLayoutVars>
          <dgm:chMax val="1"/>
          <dgm:bulletEnabled val="1"/>
        </dgm:presLayoutVars>
      </dgm:prSet>
      <dgm:spPr/>
      <dgm:t>
        <a:bodyPr/>
        <a:lstStyle/>
        <a:p>
          <a:endParaRPr lang="en-GB"/>
        </a:p>
      </dgm:t>
    </dgm:pt>
    <dgm:pt modelId="{93B66716-CE65-944D-9358-53405B1C1B09}" type="pres">
      <dgm:prSet presAssocID="{ED33C001-5812-E14D-A0C4-D3E08CF3E1AA}" presName="quadrant4" presStyleLbl="node1" presStyleIdx="3" presStyleCnt="4" custLinFactNeighborX="-16570" custLinFactNeighborY="518">
        <dgm:presLayoutVars>
          <dgm:chMax val="1"/>
          <dgm:bulletEnabled val="1"/>
        </dgm:presLayoutVars>
      </dgm:prSet>
      <dgm:spPr/>
      <dgm:t>
        <a:bodyPr/>
        <a:lstStyle/>
        <a:p>
          <a:endParaRPr lang="en-GB"/>
        </a:p>
      </dgm:t>
    </dgm:pt>
    <dgm:pt modelId="{CC4504DB-DB18-DB43-9DFE-B883B5116FA7}" type="pres">
      <dgm:prSet presAssocID="{ED33C001-5812-E14D-A0C4-D3E08CF3E1AA}" presName="quadrantPlaceholder" presStyleCnt="0"/>
      <dgm:spPr/>
    </dgm:pt>
    <dgm:pt modelId="{909CD62B-0D5B-B14E-BE7E-5EC97740A2F0}" type="pres">
      <dgm:prSet presAssocID="{ED33C001-5812-E14D-A0C4-D3E08CF3E1AA}" presName="center1" presStyleLbl="fgShp" presStyleIdx="0" presStyleCnt="2" custScaleX="99003" custLinFactNeighborX="-51001" custLinFactNeighborY="-3449"/>
      <dgm:spPr/>
    </dgm:pt>
    <dgm:pt modelId="{0AAD9FDC-0D10-FC47-832C-1100FC71519D}" type="pres">
      <dgm:prSet presAssocID="{ED33C001-5812-E14D-A0C4-D3E08CF3E1AA}" presName="center2" presStyleLbl="fgShp" presStyleIdx="1" presStyleCnt="2" custLinFactNeighborX="-46500"/>
      <dgm:spPr/>
    </dgm:pt>
  </dgm:ptLst>
  <dgm:cxnLst>
    <dgm:cxn modelId="{4DFAF5E0-EF11-6F40-8A03-EE9219AB7E10}" type="presOf" srcId="{76C3A1DE-155C-C447-BF34-079A0AF94AFF}" destId="{97621768-1205-E248-A74F-740D1DF1A7F8}" srcOrd="1" destOrd="0" presId="urn:microsoft.com/office/officeart/2005/8/layout/cycle4"/>
    <dgm:cxn modelId="{79908145-F658-CD43-AA87-FAA2B7EA36C0}" type="presOf" srcId="{76C3A1DE-155C-C447-BF34-079A0AF94AFF}" destId="{62A78F9A-2303-AB4B-922C-39B429D95484}" srcOrd="0" destOrd="0" presId="urn:microsoft.com/office/officeart/2005/8/layout/cycle4"/>
    <dgm:cxn modelId="{E363B38E-39D7-6246-90CE-7F531CFC59F4}" type="presOf" srcId="{AA7B202A-4F14-E846-9D4C-F504CC568584}" destId="{62400BAB-104B-9C43-A4E7-B9C1CB69C36F}" srcOrd="1" destOrd="1" presId="urn:microsoft.com/office/officeart/2005/8/layout/cycle4"/>
    <dgm:cxn modelId="{48BD588A-0DC3-A84A-817F-2BA3D1A45EC7}" type="presOf" srcId="{55245E9F-C602-4141-A8ED-E7E50E4732AB}" destId="{55F28C5D-B335-CB47-B085-08D418E1F721}" srcOrd="0" destOrd="0" presId="urn:microsoft.com/office/officeart/2005/8/layout/cycle4"/>
    <dgm:cxn modelId="{41ABA7B7-B7F1-024D-AC8A-9FDD22521C2A}" type="presOf" srcId="{95FCCD5D-E6B1-474C-A482-75534BFBC0AA}" destId="{56071785-6647-9046-83FF-C6820DCC23BE}" srcOrd="0" destOrd="0" presId="urn:microsoft.com/office/officeart/2005/8/layout/cycle4"/>
    <dgm:cxn modelId="{73A9240C-0877-304D-8A20-CF35A4219571}" type="presOf" srcId="{ED33C001-5812-E14D-A0C4-D3E08CF3E1AA}" destId="{857CCA01-B214-8D4F-AA75-CD35E33061E5}" srcOrd="0" destOrd="0" presId="urn:microsoft.com/office/officeart/2005/8/layout/cycle4"/>
    <dgm:cxn modelId="{DA266AA1-75A1-FD43-8F84-98975A96C5FB}" type="presOf" srcId="{AA7B202A-4F14-E846-9D4C-F504CC568584}" destId="{3434B9CF-6517-144A-A0BB-3E00754864CB}" srcOrd="0" destOrd="1" presId="urn:microsoft.com/office/officeart/2005/8/layout/cycle4"/>
    <dgm:cxn modelId="{ABBDA766-1BE7-F04E-A657-236A8A1D5383}" srcId="{95FCCD5D-E6B1-474C-A482-75534BFBC0AA}" destId="{FAC65690-BDAC-FA4A-9E2F-A9972BEC41B6}" srcOrd="0" destOrd="0" parTransId="{51D80232-869E-6440-9C80-C9B311B5C2B5}" sibTransId="{914E5FE7-7F1E-994B-A7B5-D2FE1FAE7F93}"/>
    <dgm:cxn modelId="{996E71E7-B69B-8B4B-A72C-12BA00F12994}" srcId="{55245E9F-C602-4141-A8ED-E7E50E4732AB}" destId="{B602738C-990C-654F-BD98-39214789C519}" srcOrd="0" destOrd="0" parTransId="{58CF7C53-726D-604F-AD59-CEE01A01F058}" sibTransId="{610FE75A-08D9-BB48-AC41-F99031CA7298}"/>
    <dgm:cxn modelId="{B42CA838-9274-9C4C-850B-3B3F044E25D7}" srcId="{95FCCD5D-E6B1-474C-A482-75534BFBC0AA}" destId="{AA7B202A-4F14-E846-9D4C-F504CC568584}" srcOrd="1" destOrd="0" parTransId="{63F64598-BB09-7E42-98DE-37BD5617FC8E}" sibTransId="{473528A1-88F6-B942-9FFC-19E09BCA2016}"/>
    <dgm:cxn modelId="{21F39548-0B0C-A349-AC40-F4F538EC43D2}" srcId="{ED33C001-5812-E14D-A0C4-D3E08CF3E1AA}" destId="{55245E9F-C602-4141-A8ED-E7E50E4732AB}" srcOrd="1" destOrd="0" parTransId="{070BC596-DA14-3F44-B764-6116E34AFA42}" sibTransId="{C35D0186-82E2-494A-AD1A-C31493953BF1}"/>
    <dgm:cxn modelId="{664B3D03-0125-4041-B433-3E7CE7757773}" srcId="{CCF7781C-DBB6-1F43-A61D-A6130F337652}" destId="{2FFAAB9C-E547-DD4B-8463-00818052FC78}" srcOrd="1" destOrd="0" parTransId="{E1128F1A-79EA-CB43-9E2B-821F6BD9E825}" sibTransId="{A8017F5B-287C-0048-BAEF-DEC3F61FED5E}"/>
    <dgm:cxn modelId="{C3B485DA-FEB7-384E-8405-E5FA48FBBF7C}" srcId="{ED33C001-5812-E14D-A0C4-D3E08CF3E1AA}" destId="{95FCCD5D-E6B1-474C-A482-75534BFBC0AA}" srcOrd="2" destOrd="0" parTransId="{414AFDC0-F6DA-D846-A236-759943795E13}" sibTransId="{079BD507-76EF-FF4F-85CE-9C0797AA33D9}"/>
    <dgm:cxn modelId="{23E31382-8FE9-E840-BE30-53CE1D5FBD55}" type="presOf" srcId="{FAC65690-BDAC-FA4A-9E2F-A9972BEC41B6}" destId="{62400BAB-104B-9C43-A4E7-B9C1CB69C36F}" srcOrd="1" destOrd="0" presId="urn:microsoft.com/office/officeart/2005/8/layout/cycle4"/>
    <dgm:cxn modelId="{27EFE96C-23F7-FA41-96AB-B13E62F2FAC1}" type="presOf" srcId="{2FFAAB9C-E547-DD4B-8463-00818052FC78}" destId="{97621768-1205-E248-A74F-740D1DF1A7F8}" srcOrd="1" destOrd="1" presId="urn:microsoft.com/office/officeart/2005/8/layout/cycle4"/>
    <dgm:cxn modelId="{01A37811-4BEB-DC48-B26B-B1CFED9F8BF4}" srcId="{CCF7781C-DBB6-1F43-A61D-A6130F337652}" destId="{76C3A1DE-155C-C447-BF34-079A0AF94AFF}" srcOrd="0" destOrd="0" parTransId="{3EC58BEF-791C-C640-BEDE-C19F308D82D6}" sibTransId="{AC192FCC-0B62-6C4F-A906-BC4E194B259F}"/>
    <dgm:cxn modelId="{54AF81F8-EE30-1545-B993-9426400E4B50}" type="presOf" srcId="{B602738C-990C-654F-BD98-39214789C519}" destId="{C606EDDC-20C3-FE41-9156-7FABE8595A6F}" srcOrd="1" destOrd="0" presId="urn:microsoft.com/office/officeart/2005/8/layout/cycle4"/>
    <dgm:cxn modelId="{8A15BA1B-41DC-0748-9009-CBE2F615603B}" srcId="{5E173B91-2ED2-0A4E-A826-A9CEBD208250}" destId="{8F00B83E-88A9-E940-A184-A5F7688C4BD8}" srcOrd="0" destOrd="0" parTransId="{8164423A-EF8A-744E-9F43-E2581EE1548B}" sibTransId="{BCD07B17-DFEF-CD4A-8FAA-382E7A246B6D}"/>
    <dgm:cxn modelId="{C60DCD57-3A1E-AD45-BA4A-3471B4A57DEC}" type="presOf" srcId="{8F00B83E-88A9-E940-A184-A5F7688C4BD8}" destId="{F61EE9F1-7168-2846-8AC4-AD0DF38879F0}" srcOrd="0" destOrd="0" presId="urn:microsoft.com/office/officeart/2005/8/layout/cycle4"/>
    <dgm:cxn modelId="{9E58A663-E698-CE43-A70C-05793F75F309}" type="presOf" srcId="{FAC65690-BDAC-FA4A-9E2F-A9972BEC41B6}" destId="{3434B9CF-6517-144A-A0BB-3E00754864CB}" srcOrd="0" destOrd="0" presId="urn:microsoft.com/office/officeart/2005/8/layout/cycle4"/>
    <dgm:cxn modelId="{300ED355-6F76-C540-87B2-5B7AFD4B04AA}" srcId="{ED33C001-5812-E14D-A0C4-D3E08CF3E1AA}" destId="{5E173B91-2ED2-0A4E-A826-A9CEBD208250}" srcOrd="0" destOrd="0" parTransId="{36193E11-1E0F-9643-8A25-CD454EF16B81}" sibTransId="{680631E0-16AE-C743-9DC6-0E9D57A9E391}"/>
    <dgm:cxn modelId="{0C1154AB-D84E-6F47-BC62-B41755E74986}" type="presOf" srcId="{B602738C-990C-654F-BD98-39214789C519}" destId="{4B786F9D-E5AE-4646-9644-A5A9557493B0}" srcOrd="0" destOrd="0" presId="urn:microsoft.com/office/officeart/2005/8/layout/cycle4"/>
    <dgm:cxn modelId="{3843EDC0-9B60-CD4F-AE3D-5A4E11853EDE}" srcId="{ED33C001-5812-E14D-A0C4-D3E08CF3E1AA}" destId="{CCF7781C-DBB6-1F43-A61D-A6130F337652}" srcOrd="3" destOrd="0" parTransId="{B9CA2E59-FD5B-0142-BD19-CBBBC02398EF}" sibTransId="{A8B16580-E7BD-6B45-BE70-3710E3D02D3D}"/>
    <dgm:cxn modelId="{31DFC431-D7B9-5244-93EA-D08BD0AEFCA6}" type="presOf" srcId="{8F00B83E-88A9-E940-A184-A5F7688C4BD8}" destId="{57148335-748A-D540-9556-E3D162A261F0}" srcOrd="1" destOrd="0" presId="urn:microsoft.com/office/officeart/2005/8/layout/cycle4"/>
    <dgm:cxn modelId="{63D6FAB6-DC79-BF40-BA86-528879036429}" type="presOf" srcId="{2FFAAB9C-E547-DD4B-8463-00818052FC78}" destId="{62A78F9A-2303-AB4B-922C-39B429D95484}" srcOrd="0" destOrd="1" presId="urn:microsoft.com/office/officeart/2005/8/layout/cycle4"/>
    <dgm:cxn modelId="{80EAE91B-4797-6941-A200-4A79AAFBA1B5}" type="presOf" srcId="{5E173B91-2ED2-0A4E-A826-A9CEBD208250}" destId="{13DD07FA-E1DD-1840-A492-6058E06061FE}" srcOrd="0" destOrd="0" presId="urn:microsoft.com/office/officeart/2005/8/layout/cycle4"/>
    <dgm:cxn modelId="{C191C6A0-09AB-A646-B6C3-E30D5874DC4A}" type="presOf" srcId="{CCF7781C-DBB6-1F43-A61D-A6130F337652}" destId="{93B66716-CE65-944D-9358-53405B1C1B09}" srcOrd="0" destOrd="0" presId="urn:microsoft.com/office/officeart/2005/8/layout/cycle4"/>
    <dgm:cxn modelId="{00AA83FA-4490-5741-B9F0-CBA6C1CCECC7}" type="presParOf" srcId="{857CCA01-B214-8D4F-AA75-CD35E33061E5}" destId="{F62EBEA4-7F98-694E-A36B-BB31113C9F58}" srcOrd="0" destOrd="0" presId="urn:microsoft.com/office/officeart/2005/8/layout/cycle4"/>
    <dgm:cxn modelId="{97C538DB-69EF-AB4F-97CE-F1E9A6DD4068}" type="presParOf" srcId="{F62EBEA4-7F98-694E-A36B-BB31113C9F58}" destId="{68FC61E3-CBE9-3E46-9113-8E899ADB3C3E}" srcOrd="0" destOrd="0" presId="urn:microsoft.com/office/officeart/2005/8/layout/cycle4"/>
    <dgm:cxn modelId="{CCE8EC48-4C40-9440-BA81-F512FE214FA0}" type="presParOf" srcId="{68FC61E3-CBE9-3E46-9113-8E899ADB3C3E}" destId="{F61EE9F1-7168-2846-8AC4-AD0DF38879F0}" srcOrd="0" destOrd="0" presId="urn:microsoft.com/office/officeart/2005/8/layout/cycle4"/>
    <dgm:cxn modelId="{C75E6FB2-2440-8847-85BB-416958A64472}" type="presParOf" srcId="{68FC61E3-CBE9-3E46-9113-8E899ADB3C3E}" destId="{57148335-748A-D540-9556-E3D162A261F0}" srcOrd="1" destOrd="0" presId="urn:microsoft.com/office/officeart/2005/8/layout/cycle4"/>
    <dgm:cxn modelId="{F3CB39F0-2A6F-0942-BE1F-5965358D21C9}" type="presParOf" srcId="{F62EBEA4-7F98-694E-A36B-BB31113C9F58}" destId="{7F4333A0-7479-094B-9D8D-E4C8367F8AF3}" srcOrd="1" destOrd="0" presId="urn:microsoft.com/office/officeart/2005/8/layout/cycle4"/>
    <dgm:cxn modelId="{C966B1C3-5B0E-2242-9588-20E35EEC3F5D}" type="presParOf" srcId="{7F4333A0-7479-094B-9D8D-E4C8367F8AF3}" destId="{4B786F9D-E5AE-4646-9644-A5A9557493B0}" srcOrd="0" destOrd="0" presId="urn:microsoft.com/office/officeart/2005/8/layout/cycle4"/>
    <dgm:cxn modelId="{BEE6D245-004A-EF45-900D-0A193D5E1A26}" type="presParOf" srcId="{7F4333A0-7479-094B-9D8D-E4C8367F8AF3}" destId="{C606EDDC-20C3-FE41-9156-7FABE8595A6F}" srcOrd="1" destOrd="0" presId="urn:microsoft.com/office/officeart/2005/8/layout/cycle4"/>
    <dgm:cxn modelId="{48BC5ECC-3880-5340-89AE-1D8BA869B3DB}" type="presParOf" srcId="{F62EBEA4-7F98-694E-A36B-BB31113C9F58}" destId="{40046B1A-99B2-2D44-892C-ABB51197F8D7}" srcOrd="2" destOrd="0" presId="urn:microsoft.com/office/officeart/2005/8/layout/cycle4"/>
    <dgm:cxn modelId="{A53D6455-FFD0-8949-A4D7-896E7BE5D8C3}" type="presParOf" srcId="{40046B1A-99B2-2D44-892C-ABB51197F8D7}" destId="{3434B9CF-6517-144A-A0BB-3E00754864CB}" srcOrd="0" destOrd="0" presId="urn:microsoft.com/office/officeart/2005/8/layout/cycle4"/>
    <dgm:cxn modelId="{0545B175-758F-7C40-9B3E-78D11BAE0B2C}" type="presParOf" srcId="{40046B1A-99B2-2D44-892C-ABB51197F8D7}" destId="{62400BAB-104B-9C43-A4E7-B9C1CB69C36F}" srcOrd="1" destOrd="0" presId="urn:microsoft.com/office/officeart/2005/8/layout/cycle4"/>
    <dgm:cxn modelId="{2E09F195-A5FC-0641-9204-055C7F195E51}" type="presParOf" srcId="{F62EBEA4-7F98-694E-A36B-BB31113C9F58}" destId="{8254CAA8-9C56-8E48-8AF5-D3D0E73A0A98}" srcOrd="3" destOrd="0" presId="urn:microsoft.com/office/officeart/2005/8/layout/cycle4"/>
    <dgm:cxn modelId="{AAFDB55A-55DF-3549-B609-F720CC779CAF}" type="presParOf" srcId="{8254CAA8-9C56-8E48-8AF5-D3D0E73A0A98}" destId="{62A78F9A-2303-AB4B-922C-39B429D95484}" srcOrd="0" destOrd="0" presId="urn:microsoft.com/office/officeart/2005/8/layout/cycle4"/>
    <dgm:cxn modelId="{F76AFA96-33A6-9542-B5A6-6DC096B982E8}" type="presParOf" srcId="{8254CAA8-9C56-8E48-8AF5-D3D0E73A0A98}" destId="{97621768-1205-E248-A74F-740D1DF1A7F8}" srcOrd="1" destOrd="0" presId="urn:microsoft.com/office/officeart/2005/8/layout/cycle4"/>
    <dgm:cxn modelId="{D14F80B6-8AA1-2147-9E65-87FE3D3B8A12}" type="presParOf" srcId="{F62EBEA4-7F98-694E-A36B-BB31113C9F58}" destId="{3C06C435-6DBC-994B-8738-B83A8D9FA2A4}" srcOrd="4" destOrd="0" presId="urn:microsoft.com/office/officeart/2005/8/layout/cycle4"/>
    <dgm:cxn modelId="{E409C631-727A-9044-903A-5BA87F35B818}" type="presParOf" srcId="{857CCA01-B214-8D4F-AA75-CD35E33061E5}" destId="{AAE2D508-1D19-8644-AC35-2D7961E85785}" srcOrd="1" destOrd="0" presId="urn:microsoft.com/office/officeart/2005/8/layout/cycle4"/>
    <dgm:cxn modelId="{DF9DDC9C-870D-BC43-9F74-FCAE92BB1E74}" type="presParOf" srcId="{AAE2D508-1D19-8644-AC35-2D7961E85785}" destId="{13DD07FA-E1DD-1840-A492-6058E06061FE}" srcOrd="0" destOrd="0" presId="urn:microsoft.com/office/officeart/2005/8/layout/cycle4"/>
    <dgm:cxn modelId="{3ABF73D2-85DC-9E4E-9DD2-9F3DA3C4EC74}" type="presParOf" srcId="{AAE2D508-1D19-8644-AC35-2D7961E85785}" destId="{55F28C5D-B335-CB47-B085-08D418E1F721}" srcOrd="1" destOrd="0" presId="urn:microsoft.com/office/officeart/2005/8/layout/cycle4"/>
    <dgm:cxn modelId="{7B45A23C-6B1F-B347-B4D5-3B9E99FF8CD6}" type="presParOf" srcId="{AAE2D508-1D19-8644-AC35-2D7961E85785}" destId="{56071785-6647-9046-83FF-C6820DCC23BE}" srcOrd="2" destOrd="0" presId="urn:microsoft.com/office/officeart/2005/8/layout/cycle4"/>
    <dgm:cxn modelId="{78FF80AB-07C5-FD41-9847-FA084253C916}" type="presParOf" srcId="{AAE2D508-1D19-8644-AC35-2D7961E85785}" destId="{93B66716-CE65-944D-9358-53405B1C1B09}" srcOrd="3" destOrd="0" presId="urn:microsoft.com/office/officeart/2005/8/layout/cycle4"/>
    <dgm:cxn modelId="{81C93088-B8D8-E246-943E-A1BF18D89C71}" type="presParOf" srcId="{AAE2D508-1D19-8644-AC35-2D7961E85785}" destId="{CC4504DB-DB18-DB43-9DFE-B883B5116FA7}" srcOrd="4" destOrd="0" presId="urn:microsoft.com/office/officeart/2005/8/layout/cycle4"/>
    <dgm:cxn modelId="{D5E9F11B-ABD8-1242-ABDD-038494A4AB0C}" type="presParOf" srcId="{857CCA01-B214-8D4F-AA75-CD35E33061E5}" destId="{909CD62B-0D5B-B14E-BE7E-5EC97740A2F0}" srcOrd="2" destOrd="0" presId="urn:microsoft.com/office/officeart/2005/8/layout/cycle4"/>
    <dgm:cxn modelId="{13AB512E-0285-404A-B2C5-FD403CFF62EE}" type="presParOf" srcId="{857CCA01-B214-8D4F-AA75-CD35E33061E5}" destId="{0AAD9FDC-0D10-FC47-832C-1100FC71519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80B8DF-CE22-F048-B0B8-B36012F14D6A}"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17E2083F-E6CF-FA48-9631-6BE1000ED8AB}">
      <dgm:prSet phldrT="[Text]"/>
      <dgm:spPr/>
      <dgm:t>
        <a:bodyPr/>
        <a:lstStyle/>
        <a:p>
          <a:r>
            <a:rPr lang="en-US" b="1" dirty="0">
              <a:solidFill>
                <a:schemeClr val="bg1"/>
              </a:solidFill>
            </a:rPr>
            <a:t>CLIMATE</a:t>
          </a:r>
        </a:p>
        <a:p>
          <a:r>
            <a:rPr lang="en-US" b="1" dirty="0">
              <a:solidFill>
                <a:schemeClr val="bg1"/>
              </a:solidFill>
            </a:rPr>
            <a:t>Environment  </a:t>
          </a:r>
        </a:p>
      </dgm:t>
    </dgm:pt>
    <dgm:pt modelId="{1913A02C-0B5D-3D49-9F1F-92477823B548}" type="parTrans" cxnId="{B2249411-6F4B-8145-BFC6-6EC659F5A8CF}">
      <dgm:prSet/>
      <dgm:spPr/>
      <dgm:t>
        <a:bodyPr/>
        <a:lstStyle/>
        <a:p>
          <a:endParaRPr lang="en-US" b="1">
            <a:solidFill>
              <a:schemeClr val="accent2"/>
            </a:solidFill>
          </a:endParaRPr>
        </a:p>
      </dgm:t>
    </dgm:pt>
    <dgm:pt modelId="{386FBA51-A575-C04A-9959-45F08B0B66B5}" type="sibTrans" cxnId="{B2249411-6F4B-8145-BFC6-6EC659F5A8CF}">
      <dgm:prSet/>
      <dgm:spPr/>
      <dgm:t>
        <a:bodyPr/>
        <a:lstStyle/>
        <a:p>
          <a:endParaRPr lang="en-US" b="1">
            <a:solidFill>
              <a:schemeClr val="accent2"/>
            </a:solidFill>
          </a:endParaRPr>
        </a:p>
      </dgm:t>
    </dgm:pt>
    <dgm:pt modelId="{DF8B1E38-452C-5946-94F9-2CCFCC460BDE}">
      <dgm:prSet phldrT="[Text]"/>
      <dgm:spPr/>
      <dgm:t>
        <a:bodyPr/>
        <a:lstStyle/>
        <a:p>
          <a:r>
            <a:rPr lang="en-US" b="1" dirty="0">
              <a:solidFill>
                <a:schemeClr val="accent2"/>
              </a:solidFill>
            </a:rPr>
            <a:t>Local Congregations of Sisters committing to action</a:t>
          </a:r>
        </a:p>
      </dgm:t>
    </dgm:pt>
    <dgm:pt modelId="{108642BA-FED5-4343-AC99-FBCAE6EFA49F}" type="parTrans" cxnId="{10E99C2E-E25E-6C4C-AF04-F4C3C1421633}">
      <dgm:prSet/>
      <dgm:spPr/>
      <dgm:t>
        <a:bodyPr/>
        <a:lstStyle/>
        <a:p>
          <a:endParaRPr lang="en-US" b="1">
            <a:solidFill>
              <a:schemeClr val="accent2"/>
            </a:solidFill>
          </a:endParaRPr>
        </a:p>
      </dgm:t>
    </dgm:pt>
    <dgm:pt modelId="{EA3C37E9-91C5-B147-BF82-EDCBA4862B69}" type="sibTrans" cxnId="{10E99C2E-E25E-6C4C-AF04-F4C3C1421633}">
      <dgm:prSet/>
      <dgm:spPr/>
      <dgm:t>
        <a:bodyPr/>
        <a:lstStyle/>
        <a:p>
          <a:endParaRPr lang="en-US" b="1">
            <a:solidFill>
              <a:schemeClr val="accent2"/>
            </a:solidFill>
          </a:endParaRPr>
        </a:p>
      </dgm:t>
    </dgm:pt>
    <dgm:pt modelId="{A0054D95-063E-D94C-B94D-D50BB54C6B29}">
      <dgm:prSet phldrT="[Text]"/>
      <dgm:spPr/>
      <dgm:t>
        <a:bodyPr/>
        <a:lstStyle/>
        <a:p>
          <a:r>
            <a:rPr lang="en-US" b="1" dirty="0">
              <a:solidFill>
                <a:schemeClr val="accent2"/>
              </a:solidFill>
            </a:rPr>
            <a:t>Networking 600 + catholic groups to respond to </a:t>
          </a:r>
          <a:r>
            <a:rPr lang="en-US" b="1" dirty="0" err="1">
              <a:solidFill>
                <a:schemeClr val="accent2"/>
              </a:solidFill>
            </a:rPr>
            <a:t>Laudato</a:t>
          </a:r>
          <a:r>
            <a:rPr lang="en-US" b="1" dirty="0">
              <a:solidFill>
                <a:schemeClr val="accent2"/>
              </a:solidFill>
            </a:rPr>
            <a:t> Si </a:t>
          </a:r>
        </a:p>
      </dgm:t>
    </dgm:pt>
    <dgm:pt modelId="{6D0F2D83-5972-D04B-9717-FFC7918FCDF4}" type="parTrans" cxnId="{8F3D4DC0-E31E-3348-9B28-B7CB0BE89FF8}">
      <dgm:prSet/>
      <dgm:spPr/>
      <dgm:t>
        <a:bodyPr/>
        <a:lstStyle/>
        <a:p>
          <a:endParaRPr lang="en-US" b="1">
            <a:solidFill>
              <a:schemeClr val="accent2"/>
            </a:solidFill>
          </a:endParaRPr>
        </a:p>
      </dgm:t>
    </dgm:pt>
    <dgm:pt modelId="{DD529FC3-3171-6A48-88F0-13F3969BD900}" type="sibTrans" cxnId="{8F3D4DC0-E31E-3348-9B28-B7CB0BE89FF8}">
      <dgm:prSet/>
      <dgm:spPr/>
      <dgm:t>
        <a:bodyPr/>
        <a:lstStyle/>
        <a:p>
          <a:endParaRPr lang="en-US" b="1">
            <a:solidFill>
              <a:schemeClr val="accent2"/>
            </a:solidFill>
          </a:endParaRPr>
        </a:p>
      </dgm:t>
    </dgm:pt>
    <dgm:pt modelId="{48E6D347-BAD9-5E4B-9FA2-2844A30A0E11}">
      <dgm:prSet phldrT="[Text]"/>
      <dgm:spPr/>
      <dgm:t>
        <a:bodyPr/>
        <a:lstStyle/>
        <a:p>
          <a:r>
            <a:rPr lang="en-US" b="1" dirty="0">
              <a:solidFill>
                <a:schemeClr val="bg1"/>
              </a:solidFill>
            </a:rPr>
            <a:t>ANTI- TRAFFICKING</a:t>
          </a:r>
        </a:p>
      </dgm:t>
    </dgm:pt>
    <dgm:pt modelId="{1E0ADED5-FC93-DB4A-B92E-EBD9D80D9740}" type="parTrans" cxnId="{10A6E45F-AAAD-744C-A046-C1882277E57D}">
      <dgm:prSet/>
      <dgm:spPr/>
      <dgm:t>
        <a:bodyPr/>
        <a:lstStyle/>
        <a:p>
          <a:endParaRPr lang="en-US" b="1">
            <a:solidFill>
              <a:schemeClr val="accent2"/>
            </a:solidFill>
          </a:endParaRPr>
        </a:p>
      </dgm:t>
    </dgm:pt>
    <dgm:pt modelId="{352CABFA-A25F-F94F-8A07-393CCE932E7A}" type="sibTrans" cxnId="{10A6E45F-AAAD-744C-A046-C1882277E57D}">
      <dgm:prSet/>
      <dgm:spPr/>
      <dgm:t>
        <a:bodyPr/>
        <a:lstStyle/>
        <a:p>
          <a:endParaRPr lang="en-US" b="1">
            <a:solidFill>
              <a:schemeClr val="accent2"/>
            </a:solidFill>
          </a:endParaRPr>
        </a:p>
      </dgm:t>
    </dgm:pt>
    <dgm:pt modelId="{14E3058D-E325-DA43-9706-BFBE4727888E}">
      <dgm:prSet phldrT="[Text]"/>
      <dgm:spPr/>
      <dgm:t>
        <a:bodyPr/>
        <a:lstStyle/>
        <a:p>
          <a:r>
            <a:rPr lang="en-US" b="1" dirty="0">
              <a:solidFill>
                <a:schemeClr val="accent2"/>
              </a:solidFill>
            </a:rPr>
            <a:t>Country networks: formed by individual sisters</a:t>
          </a:r>
        </a:p>
      </dgm:t>
    </dgm:pt>
    <dgm:pt modelId="{312FDD96-8FA3-FE4E-9650-5599CD3485BA}" type="parTrans" cxnId="{813F7B00-8398-124D-9303-87546CD42FF8}">
      <dgm:prSet/>
      <dgm:spPr/>
      <dgm:t>
        <a:bodyPr/>
        <a:lstStyle/>
        <a:p>
          <a:endParaRPr lang="en-US" b="1">
            <a:solidFill>
              <a:schemeClr val="accent2"/>
            </a:solidFill>
          </a:endParaRPr>
        </a:p>
      </dgm:t>
    </dgm:pt>
    <dgm:pt modelId="{8667AB98-242A-634D-AC4A-B7B5B06FFFDC}" type="sibTrans" cxnId="{813F7B00-8398-124D-9303-87546CD42FF8}">
      <dgm:prSet/>
      <dgm:spPr/>
      <dgm:t>
        <a:bodyPr/>
        <a:lstStyle/>
        <a:p>
          <a:endParaRPr lang="en-US" b="1">
            <a:solidFill>
              <a:schemeClr val="accent2"/>
            </a:solidFill>
          </a:endParaRPr>
        </a:p>
      </dgm:t>
    </dgm:pt>
    <dgm:pt modelId="{8455D568-2F9F-E740-A755-600323F2671E}">
      <dgm:prSet phldrT="[Text]"/>
      <dgm:spPr/>
      <dgm:t>
        <a:bodyPr/>
        <a:lstStyle/>
        <a:p>
          <a:r>
            <a:rPr lang="en-US" b="1" dirty="0">
              <a:solidFill>
                <a:schemeClr val="bg1"/>
              </a:solidFill>
            </a:rPr>
            <a:t>MIGRANTS &amp; REFUGESS</a:t>
          </a:r>
        </a:p>
      </dgm:t>
    </dgm:pt>
    <dgm:pt modelId="{B9C9960C-2585-9840-973C-29992A003F6E}" type="parTrans" cxnId="{FA4DB8DC-A2F7-E846-9244-EE1FD5F9F54A}">
      <dgm:prSet/>
      <dgm:spPr/>
      <dgm:t>
        <a:bodyPr/>
        <a:lstStyle/>
        <a:p>
          <a:endParaRPr lang="en-US" b="1">
            <a:solidFill>
              <a:schemeClr val="accent2"/>
            </a:solidFill>
          </a:endParaRPr>
        </a:p>
      </dgm:t>
    </dgm:pt>
    <dgm:pt modelId="{CA8F0404-1061-CC43-9CBE-7296ADEE77A2}" type="sibTrans" cxnId="{FA4DB8DC-A2F7-E846-9244-EE1FD5F9F54A}">
      <dgm:prSet/>
      <dgm:spPr/>
      <dgm:t>
        <a:bodyPr/>
        <a:lstStyle/>
        <a:p>
          <a:endParaRPr lang="en-US" b="1">
            <a:solidFill>
              <a:schemeClr val="accent2"/>
            </a:solidFill>
          </a:endParaRPr>
        </a:p>
      </dgm:t>
    </dgm:pt>
    <dgm:pt modelId="{8564CCD3-B25C-794B-870A-C2790AA369AE}">
      <dgm:prSet phldrT="[Text]"/>
      <dgm:spPr/>
      <dgm:t>
        <a:bodyPr/>
        <a:lstStyle/>
        <a:p>
          <a:r>
            <a:rPr lang="en-US" b="1" dirty="0">
              <a:solidFill>
                <a:schemeClr val="accent2"/>
              </a:solidFill>
            </a:rPr>
            <a:t>UISG International Desk linking individual sisters</a:t>
          </a:r>
        </a:p>
      </dgm:t>
    </dgm:pt>
    <dgm:pt modelId="{CD32C67A-2061-6B49-856E-6BF2238AC98F}" type="parTrans" cxnId="{07F0656C-447C-F148-A181-E60EF20D3941}">
      <dgm:prSet/>
      <dgm:spPr/>
      <dgm:t>
        <a:bodyPr/>
        <a:lstStyle/>
        <a:p>
          <a:endParaRPr lang="en-US" b="1">
            <a:solidFill>
              <a:schemeClr val="accent2"/>
            </a:solidFill>
          </a:endParaRPr>
        </a:p>
      </dgm:t>
    </dgm:pt>
    <dgm:pt modelId="{EDC676D6-F93D-DC4E-834D-8758C95C6980}" type="sibTrans" cxnId="{07F0656C-447C-F148-A181-E60EF20D3941}">
      <dgm:prSet/>
      <dgm:spPr/>
      <dgm:t>
        <a:bodyPr/>
        <a:lstStyle/>
        <a:p>
          <a:endParaRPr lang="en-US" b="1">
            <a:solidFill>
              <a:schemeClr val="accent2"/>
            </a:solidFill>
          </a:endParaRPr>
        </a:p>
      </dgm:t>
    </dgm:pt>
    <dgm:pt modelId="{BD6C1A0E-5B62-EE40-ABE9-9A0CB53653A7}">
      <dgm:prSet phldrT="[Text]"/>
      <dgm:spPr/>
      <dgm:t>
        <a:bodyPr/>
        <a:lstStyle/>
        <a:p>
          <a:r>
            <a:rPr lang="en-US" b="1" dirty="0">
              <a:solidFill>
                <a:schemeClr val="accent2"/>
              </a:solidFill>
            </a:rPr>
            <a:t>Migrants and refugees section (Vatican)</a:t>
          </a:r>
        </a:p>
      </dgm:t>
    </dgm:pt>
    <dgm:pt modelId="{F5425F56-A0AF-534D-9A33-DE41B98ED9AE}" type="parTrans" cxnId="{3DB384B1-CA87-0D41-A4C6-6A9334431C32}">
      <dgm:prSet/>
      <dgm:spPr/>
      <dgm:t>
        <a:bodyPr/>
        <a:lstStyle/>
        <a:p>
          <a:endParaRPr lang="en-US" b="1">
            <a:solidFill>
              <a:schemeClr val="accent2"/>
            </a:solidFill>
          </a:endParaRPr>
        </a:p>
      </dgm:t>
    </dgm:pt>
    <dgm:pt modelId="{34DE24DF-8537-6844-A1DA-128BB71BB992}" type="sibTrans" cxnId="{3DB384B1-CA87-0D41-A4C6-6A9334431C32}">
      <dgm:prSet/>
      <dgm:spPr/>
      <dgm:t>
        <a:bodyPr/>
        <a:lstStyle/>
        <a:p>
          <a:endParaRPr lang="en-US" b="1">
            <a:solidFill>
              <a:schemeClr val="accent2"/>
            </a:solidFill>
          </a:endParaRPr>
        </a:p>
      </dgm:t>
    </dgm:pt>
    <dgm:pt modelId="{545BFB30-241A-FE4E-864F-DA02F2AF24DF}">
      <dgm:prSet phldrT="[Text]"/>
      <dgm:spPr/>
      <dgm:t>
        <a:bodyPr/>
        <a:lstStyle/>
        <a:p>
          <a:r>
            <a:rPr lang="en-US" b="1" dirty="0">
              <a:solidFill>
                <a:schemeClr val="accent2"/>
              </a:solidFill>
            </a:rPr>
            <a:t>Caritas Network  - local and international : World Vision (Regional Office)</a:t>
          </a:r>
        </a:p>
      </dgm:t>
    </dgm:pt>
    <dgm:pt modelId="{D6548543-16F8-5941-A27E-8321B2468448}" type="parTrans" cxnId="{DB6FE37B-9D78-394C-A406-76A1887F4DD7}">
      <dgm:prSet/>
      <dgm:spPr/>
      <dgm:t>
        <a:bodyPr/>
        <a:lstStyle/>
        <a:p>
          <a:endParaRPr lang="en-US"/>
        </a:p>
      </dgm:t>
    </dgm:pt>
    <dgm:pt modelId="{D19C77E3-36A3-F848-B9D0-264DAF4A802E}" type="sibTrans" cxnId="{DB6FE37B-9D78-394C-A406-76A1887F4DD7}">
      <dgm:prSet/>
      <dgm:spPr/>
      <dgm:t>
        <a:bodyPr/>
        <a:lstStyle/>
        <a:p>
          <a:endParaRPr lang="en-US"/>
        </a:p>
      </dgm:t>
    </dgm:pt>
    <dgm:pt modelId="{F96B1609-4E08-584A-8184-58CDE8587CDC}">
      <dgm:prSet phldrT="[Text]"/>
      <dgm:spPr/>
      <dgm:t>
        <a:bodyPr/>
        <a:lstStyle/>
        <a:p>
          <a:r>
            <a:rPr lang="en-US" b="1" dirty="0">
              <a:solidFill>
                <a:schemeClr val="accent2"/>
              </a:solidFill>
            </a:rPr>
            <a:t>Academy of Science (Vatican) and Dicastery for Integral Human Development </a:t>
          </a:r>
        </a:p>
      </dgm:t>
    </dgm:pt>
    <dgm:pt modelId="{22E9D83C-F13C-9744-9868-8D0463AD8D9E}" type="parTrans" cxnId="{F64F3CFB-3D97-F747-83E7-D2D0653D5BAB}">
      <dgm:prSet/>
      <dgm:spPr/>
      <dgm:t>
        <a:bodyPr/>
        <a:lstStyle/>
        <a:p>
          <a:endParaRPr lang="en-US"/>
        </a:p>
      </dgm:t>
    </dgm:pt>
    <dgm:pt modelId="{7FB875E2-8C89-B04B-AD66-139D8126D4E1}" type="sibTrans" cxnId="{F64F3CFB-3D97-F747-83E7-D2D0653D5BAB}">
      <dgm:prSet/>
      <dgm:spPr/>
      <dgm:t>
        <a:bodyPr/>
        <a:lstStyle/>
        <a:p>
          <a:endParaRPr lang="en-US"/>
        </a:p>
      </dgm:t>
    </dgm:pt>
    <dgm:pt modelId="{C06CC529-A0AF-AC46-B553-0CB36A0DD2D6}">
      <dgm:prSet phldrT="[Text]"/>
      <dgm:spPr/>
      <dgm:t>
        <a:bodyPr/>
        <a:lstStyle/>
        <a:p>
          <a:endParaRPr lang="en-US" b="1" dirty="0">
            <a:solidFill>
              <a:schemeClr val="accent2"/>
            </a:solidFill>
          </a:endParaRPr>
        </a:p>
      </dgm:t>
    </dgm:pt>
    <dgm:pt modelId="{D488DEBF-FDF7-D448-9FFF-92DBFD442D4E}" type="parTrans" cxnId="{1E09A5C9-DF5B-974C-8422-1D7E3AD489C7}">
      <dgm:prSet/>
      <dgm:spPr/>
      <dgm:t>
        <a:bodyPr/>
        <a:lstStyle/>
        <a:p>
          <a:endParaRPr lang="en-US"/>
        </a:p>
      </dgm:t>
    </dgm:pt>
    <dgm:pt modelId="{67E0C4FA-D9FB-DF4A-86B1-376CAC7A1AAF}" type="sibTrans" cxnId="{1E09A5C9-DF5B-974C-8422-1D7E3AD489C7}">
      <dgm:prSet/>
      <dgm:spPr/>
      <dgm:t>
        <a:bodyPr/>
        <a:lstStyle/>
        <a:p>
          <a:endParaRPr lang="en-US"/>
        </a:p>
      </dgm:t>
    </dgm:pt>
    <dgm:pt modelId="{5F780828-1095-2B46-8EDE-F8DE30699C01}">
      <dgm:prSet phldrT="[Text]"/>
      <dgm:spPr/>
      <dgm:t>
        <a:bodyPr/>
        <a:lstStyle/>
        <a:p>
          <a:r>
            <a:rPr lang="en-US" b="1" dirty="0">
              <a:solidFill>
                <a:schemeClr val="accent2"/>
              </a:solidFill>
            </a:rPr>
            <a:t>Joined the Catholic Global Climate Movement   </a:t>
          </a:r>
        </a:p>
      </dgm:t>
    </dgm:pt>
    <dgm:pt modelId="{4D8495E3-3AE7-6245-BA44-545449DB64BB}" type="parTrans" cxnId="{5A4093AE-A083-6746-B447-09480497B5BA}">
      <dgm:prSet/>
      <dgm:spPr/>
      <dgm:t>
        <a:bodyPr/>
        <a:lstStyle/>
        <a:p>
          <a:endParaRPr lang="en-US"/>
        </a:p>
      </dgm:t>
    </dgm:pt>
    <dgm:pt modelId="{74EE5D39-D19A-E949-9288-0BB0DBF15723}" type="sibTrans" cxnId="{5A4093AE-A083-6746-B447-09480497B5BA}">
      <dgm:prSet/>
      <dgm:spPr/>
      <dgm:t>
        <a:bodyPr/>
        <a:lstStyle/>
        <a:p>
          <a:endParaRPr lang="en-US"/>
        </a:p>
      </dgm:t>
    </dgm:pt>
    <dgm:pt modelId="{C9489580-D37C-DF40-AB27-9EBD27EA9605}">
      <dgm:prSet phldrT="[Text]"/>
      <dgm:spPr/>
      <dgm:t>
        <a:bodyPr/>
        <a:lstStyle/>
        <a:p>
          <a:r>
            <a:rPr lang="en-US" b="1" dirty="0">
              <a:solidFill>
                <a:schemeClr val="accent2"/>
              </a:solidFill>
            </a:rPr>
            <a:t>Talitha Kum – Sisters and collaborators worldwide network (UISG)</a:t>
          </a:r>
        </a:p>
      </dgm:t>
    </dgm:pt>
    <dgm:pt modelId="{18F32A01-C679-AA4F-AF45-DAA4D59D2D8C}" type="parTrans" cxnId="{FEA7DF29-EDD3-D94A-9511-24EB80BFBC0C}">
      <dgm:prSet/>
      <dgm:spPr/>
      <dgm:t>
        <a:bodyPr/>
        <a:lstStyle/>
        <a:p>
          <a:endParaRPr lang="en-US"/>
        </a:p>
      </dgm:t>
    </dgm:pt>
    <dgm:pt modelId="{98EA4BCB-7D55-B740-9C36-0D252707A989}" type="sibTrans" cxnId="{FEA7DF29-EDD3-D94A-9511-24EB80BFBC0C}">
      <dgm:prSet/>
      <dgm:spPr/>
      <dgm:t>
        <a:bodyPr/>
        <a:lstStyle/>
        <a:p>
          <a:endParaRPr lang="en-US"/>
        </a:p>
      </dgm:t>
    </dgm:pt>
    <dgm:pt modelId="{15DC9B57-6B5A-0945-8D9C-F87A3EDB617D}">
      <dgm:prSet phldrT="[Text]"/>
      <dgm:spPr/>
      <dgm:t>
        <a:bodyPr/>
        <a:lstStyle/>
        <a:p>
          <a:r>
            <a:rPr lang="en-US" b="1" dirty="0">
              <a:solidFill>
                <a:schemeClr val="accent2"/>
              </a:solidFill>
            </a:rPr>
            <a:t>Jesuit Refugee Services (Regional and International)</a:t>
          </a:r>
        </a:p>
      </dgm:t>
    </dgm:pt>
    <dgm:pt modelId="{21AD2D6D-7896-914F-8875-D0E629CD98F9}" type="parTrans" cxnId="{17516545-F0D4-284A-B83F-51ADF12BA381}">
      <dgm:prSet/>
      <dgm:spPr/>
      <dgm:t>
        <a:bodyPr/>
        <a:lstStyle/>
        <a:p>
          <a:endParaRPr lang="en-US"/>
        </a:p>
      </dgm:t>
    </dgm:pt>
    <dgm:pt modelId="{24FA9CD6-6F5F-4E46-BAB4-FBC417FAD05D}" type="sibTrans" cxnId="{17516545-F0D4-284A-B83F-51ADF12BA381}">
      <dgm:prSet/>
      <dgm:spPr/>
      <dgm:t>
        <a:bodyPr/>
        <a:lstStyle/>
        <a:p>
          <a:endParaRPr lang="en-US"/>
        </a:p>
      </dgm:t>
    </dgm:pt>
    <dgm:pt modelId="{06314072-52B7-6A45-A40A-A2174847421E}">
      <dgm:prSet phldrT="[Text]"/>
      <dgm:spPr/>
      <dgm:t>
        <a:bodyPr/>
        <a:lstStyle/>
        <a:p>
          <a:r>
            <a:rPr lang="en-US" b="1" dirty="0">
              <a:solidFill>
                <a:schemeClr val="accent2"/>
              </a:solidFill>
            </a:rPr>
            <a:t>House for migrant women and children (Rome)</a:t>
          </a:r>
        </a:p>
      </dgm:t>
    </dgm:pt>
    <dgm:pt modelId="{5823A931-9D80-FC44-901A-6B2BD6726C06}" type="parTrans" cxnId="{9389E1D6-2FBC-5843-8DDD-B6C444E59299}">
      <dgm:prSet/>
      <dgm:spPr/>
    </dgm:pt>
    <dgm:pt modelId="{E17BCEA0-6021-A540-B185-7D64D2372CEB}" type="sibTrans" cxnId="{9389E1D6-2FBC-5843-8DDD-B6C444E59299}">
      <dgm:prSet/>
      <dgm:spPr/>
    </dgm:pt>
    <dgm:pt modelId="{32D60445-D0F7-6949-B498-AD548F712807}" type="pres">
      <dgm:prSet presAssocID="{D380B8DF-CE22-F048-B0B8-B36012F14D6A}" presName="linearFlow" presStyleCnt="0">
        <dgm:presLayoutVars>
          <dgm:dir/>
          <dgm:animLvl val="lvl"/>
          <dgm:resizeHandles val="exact"/>
        </dgm:presLayoutVars>
      </dgm:prSet>
      <dgm:spPr/>
      <dgm:t>
        <a:bodyPr/>
        <a:lstStyle/>
        <a:p>
          <a:endParaRPr lang="en-GB"/>
        </a:p>
      </dgm:t>
    </dgm:pt>
    <dgm:pt modelId="{18DE70D8-FF71-4746-9303-AD3E9A872FC6}" type="pres">
      <dgm:prSet presAssocID="{17E2083F-E6CF-FA48-9631-6BE1000ED8AB}" presName="composite" presStyleCnt="0"/>
      <dgm:spPr/>
    </dgm:pt>
    <dgm:pt modelId="{7CD14C5C-8DDD-6D4C-B5CA-8A0146D6D202}" type="pres">
      <dgm:prSet presAssocID="{17E2083F-E6CF-FA48-9631-6BE1000ED8AB}" presName="parentText" presStyleLbl="alignNode1" presStyleIdx="0" presStyleCnt="3" custLinFactNeighborY="-29316">
        <dgm:presLayoutVars>
          <dgm:chMax val="1"/>
          <dgm:bulletEnabled val="1"/>
        </dgm:presLayoutVars>
      </dgm:prSet>
      <dgm:spPr/>
      <dgm:t>
        <a:bodyPr/>
        <a:lstStyle/>
        <a:p>
          <a:endParaRPr lang="en-GB"/>
        </a:p>
      </dgm:t>
    </dgm:pt>
    <dgm:pt modelId="{05ABDC97-8016-8441-93B7-B833055CDC3F}" type="pres">
      <dgm:prSet presAssocID="{17E2083F-E6CF-FA48-9631-6BE1000ED8AB}" presName="descendantText" presStyleLbl="alignAcc1" presStyleIdx="0" presStyleCnt="3">
        <dgm:presLayoutVars>
          <dgm:bulletEnabled val="1"/>
        </dgm:presLayoutVars>
      </dgm:prSet>
      <dgm:spPr/>
      <dgm:t>
        <a:bodyPr/>
        <a:lstStyle/>
        <a:p>
          <a:endParaRPr lang="en-GB"/>
        </a:p>
      </dgm:t>
    </dgm:pt>
    <dgm:pt modelId="{0D220D2D-8718-6E4E-93D0-28DEFCD1DA17}" type="pres">
      <dgm:prSet presAssocID="{386FBA51-A575-C04A-9959-45F08B0B66B5}" presName="sp" presStyleCnt="0"/>
      <dgm:spPr/>
    </dgm:pt>
    <dgm:pt modelId="{D1089E82-FAEE-9E41-B2BF-412E83EEB0EE}" type="pres">
      <dgm:prSet presAssocID="{48E6D347-BAD9-5E4B-9FA2-2844A30A0E11}" presName="composite" presStyleCnt="0"/>
      <dgm:spPr/>
    </dgm:pt>
    <dgm:pt modelId="{38F2A803-021F-3F4F-BA60-9EFDE19BC64E}" type="pres">
      <dgm:prSet presAssocID="{48E6D347-BAD9-5E4B-9FA2-2844A30A0E11}" presName="parentText" presStyleLbl="alignNode1" presStyleIdx="1" presStyleCnt="3">
        <dgm:presLayoutVars>
          <dgm:chMax val="1"/>
          <dgm:bulletEnabled val="1"/>
        </dgm:presLayoutVars>
      </dgm:prSet>
      <dgm:spPr/>
      <dgm:t>
        <a:bodyPr/>
        <a:lstStyle/>
        <a:p>
          <a:endParaRPr lang="en-GB"/>
        </a:p>
      </dgm:t>
    </dgm:pt>
    <dgm:pt modelId="{97AA263F-787B-6C45-A4BF-CB7D5792528A}" type="pres">
      <dgm:prSet presAssocID="{48E6D347-BAD9-5E4B-9FA2-2844A30A0E11}" presName="descendantText" presStyleLbl="alignAcc1" presStyleIdx="1" presStyleCnt="3">
        <dgm:presLayoutVars>
          <dgm:bulletEnabled val="1"/>
        </dgm:presLayoutVars>
      </dgm:prSet>
      <dgm:spPr/>
      <dgm:t>
        <a:bodyPr/>
        <a:lstStyle/>
        <a:p>
          <a:endParaRPr lang="en-GB"/>
        </a:p>
      </dgm:t>
    </dgm:pt>
    <dgm:pt modelId="{D0553DD7-4A7E-5E47-871A-F8EAA3046DA7}" type="pres">
      <dgm:prSet presAssocID="{352CABFA-A25F-F94F-8A07-393CCE932E7A}" presName="sp" presStyleCnt="0"/>
      <dgm:spPr/>
    </dgm:pt>
    <dgm:pt modelId="{7ADE6B12-12AC-274B-944A-F2E55141B900}" type="pres">
      <dgm:prSet presAssocID="{8455D568-2F9F-E740-A755-600323F2671E}" presName="composite" presStyleCnt="0"/>
      <dgm:spPr/>
    </dgm:pt>
    <dgm:pt modelId="{D1425966-8AF5-BD4E-A7FC-F39DCB0A1D86}" type="pres">
      <dgm:prSet presAssocID="{8455D568-2F9F-E740-A755-600323F2671E}" presName="parentText" presStyleLbl="alignNode1" presStyleIdx="2" presStyleCnt="3">
        <dgm:presLayoutVars>
          <dgm:chMax val="1"/>
          <dgm:bulletEnabled val="1"/>
        </dgm:presLayoutVars>
      </dgm:prSet>
      <dgm:spPr/>
      <dgm:t>
        <a:bodyPr/>
        <a:lstStyle/>
        <a:p>
          <a:endParaRPr lang="en-GB"/>
        </a:p>
      </dgm:t>
    </dgm:pt>
    <dgm:pt modelId="{D0549F08-85A2-7443-AF74-9E9AD3D3B7D6}" type="pres">
      <dgm:prSet presAssocID="{8455D568-2F9F-E740-A755-600323F2671E}" presName="descendantText" presStyleLbl="alignAcc1" presStyleIdx="2" presStyleCnt="3">
        <dgm:presLayoutVars>
          <dgm:bulletEnabled val="1"/>
        </dgm:presLayoutVars>
      </dgm:prSet>
      <dgm:spPr/>
      <dgm:t>
        <a:bodyPr/>
        <a:lstStyle/>
        <a:p>
          <a:endParaRPr lang="en-GB"/>
        </a:p>
      </dgm:t>
    </dgm:pt>
  </dgm:ptLst>
  <dgm:cxnLst>
    <dgm:cxn modelId="{8154F94E-DF05-244E-9AD2-DED1502650C1}" type="presOf" srcId="{14E3058D-E325-DA43-9706-BFBE4727888E}" destId="{97AA263F-787B-6C45-A4BF-CB7D5792528A}" srcOrd="0" destOrd="0" presId="urn:microsoft.com/office/officeart/2005/8/layout/chevron2"/>
    <dgm:cxn modelId="{10A6E45F-AAAD-744C-A046-C1882277E57D}" srcId="{D380B8DF-CE22-F048-B0B8-B36012F14D6A}" destId="{48E6D347-BAD9-5E4B-9FA2-2844A30A0E11}" srcOrd="1" destOrd="0" parTransId="{1E0ADED5-FC93-DB4A-B92E-EBD9D80D9740}" sibTransId="{352CABFA-A25F-F94F-8A07-393CCE932E7A}"/>
    <dgm:cxn modelId="{813F7B00-8398-124D-9303-87546CD42FF8}" srcId="{48E6D347-BAD9-5E4B-9FA2-2844A30A0E11}" destId="{14E3058D-E325-DA43-9706-BFBE4727888E}" srcOrd="0" destOrd="0" parTransId="{312FDD96-8FA3-FE4E-9650-5599CD3485BA}" sibTransId="{8667AB98-242A-634D-AC4A-B7B5B06FFFDC}"/>
    <dgm:cxn modelId="{17516545-F0D4-284A-B83F-51ADF12BA381}" srcId="{8455D568-2F9F-E740-A755-600323F2671E}" destId="{15DC9B57-6B5A-0945-8D9C-F87A3EDB617D}" srcOrd="1" destOrd="0" parTransId="{21AD2D6D-7896-914F-8875-D0E629CD98F9}" sibTransId="{24FA9CD6-6F5F-4E46-BAB4-FBC417FAD05D}"/>
    <dgm:cxn modelId="{FA4DB8DC-A2F7-E846-9244-EE1FD5F9F54A}" srcId="{D380B8DF-CE22-F048-B0B8-B36012F14D6A}" destId="{8455D568-2F9F-E740-A755-600323F2671E}" srcOrd="2" destOrd="0" parTransId="{B9C9960C-2585-9840-973C-29992A003F6E}" sibTransId="{CA8F0404-1061-CC43-9CBE-7296ADEE77A2}"/>
    <dgm:cxn modelId="{1E09A5C9-DF5B-974C-8422-1D7E3AD489C7}" srcId="{17E2083F-E6CF-FA48-9631-6BE1000ED8AB}" destId="{C06CC529-A0AF-AC46-B553-0CB36A0DD2D6}" srcOrd="0" destOrd="0" parTransId="{D488DEBF-FDF7-D448-9FFF-92DBFD442D4E}" sibTransId="{67E0C4FA-D9FB-DF4A-86B1-376CAC7A1AAF}"/>
    <dgm:cxn modelId="{3DB384B1-CA87-0D41-A4C6-6A9334431C32}" srcId="{8455D568-2F9F-E740-A755-600323F2671E}" destId="{BD6C1A0E-5B62-EE40-ABE9-9A0CB53653A7}" srcOrd="2" destOrd="0" parTransId="{F5425F56-A0AF-534D-9A33-DE41B98ED9AE}" sibTransId="{34DE24DF-8537-6844-A1DA-128BB71BB992}"/>
    <dgm:cxn modelId="{0EAAFAF9-C533-644E-9913-E51B9E442088}" type="presOf" srcId="{06314072-52B7-6A45-A40A-A2174847421E}" destId="{D0549F08-85A2-7443-AF74-9E9AD3D3B7D6}" srcOrd="0" destOrd="3" presId="urn:microsoft.com/office/officeart/2005/8/layout/chevron2"/>
    <dgm:cxn modelId="{E82B181D-29FE-E442-B905-139C46C6A3B8}" type="presOf" srcId="{BD6C1A0E-5B62-EE40-ABE9-9A0CB53653A7}" destId="{D0549F08-85A2-7443-AF74-9E9AD3D3B7D6}" srcOrd="0" destOrd="2" presId="urn:microsoft.com/office/officeart/2005/8/layout/chevron2"/>
    <dgm:cxn modelId="{5A4093AE-A083-6746-B447-09480497B5BA}" srcId="{17E2083F-E6CF-FA48-9631-6BE1000ED8AB}" destId="{5F780828-1095-2B46-8EDE-F8DE30699C01}" srcOrd="2" destOrd="0" parTransId="{4D8495E3-3AE7-6245-BA44-545449DB64BB}" sibTransId="{74EE5D39-D19A-E949-9288-0BB0DBF15723}"/>
    <dgm:cxn modelId="{4139F092-D2CC-BB47-898C-3CF9EDCA4021}" type="presOf" srcId="{5F780828-1095-2B46-8EDE-F8DE30699C01}" destId="{05ABDC97-8016-8441-93B7-B833055CDC3F}" srcOrd="0" destOrd="2" presId="urn:microsoft.com/office/officeart/2005/8/layout/chevron2"/>
    <dgm:cxn modelId="{B4D53CFE-C6E6-BF4F-A52F-79103A4F324F}" type="presOf" srcId="{A0054D95-063E-D94C-B94D-D50BB54C6B29}" destId="{05ABDC97-8016-8441-93B7-B833055CDC3F}" srcOrd="0" destOrd="3" presId="urn:microsoft.com/office/officeart/2005/8/layout/chevron2"/>
    <dgm:cxn modelId="{42E759E8-3E27-C240-9E41-DDA3F885A8C7}" type="presOf" srcId="{DF8B1E38-452C-5946-94F9-2CCFCC460BDE}" destId="{05ABDC97-8016-8441-93B7-B833055CDC3F}" srcOrd="0" destOrd="1" presId="urn:microsoft.com/office/officeart/2005/8/layout/chevron2"/>
    <dgm:cxn modelId="{10E99C2E-E25E-6C4C-AF04-F4C3C1421633}" srcId="{17E2083F-E6CF-FA48-9631-6BE1000ED8AB}" destId="{DF8B1E38-452C-5946-94F9-2CCFCC460BDE}" srcOrd="1" destOrd="0" parTransId="{108642BA-FED5-4343-AC99-FBCAE6EFA49F}" sibTransId="{EA3C37E9-91C5-B147-BF82-EDCBA4862B69}"/>
    <dgm:cxn modelId="{3D27AA5D-D1C5-754F-92E0-A8E594843268}" type="presOf" srcId="{17E2083F-E6CF-FA48-9631-6BE1000ED8AB}" destId="{7CD14C5C-8DDD-6D4C-B5CA-8A0146D6D202}" srcOrd="0" destOrd="0" presId="urn:microsoft.com/office/officeart/2005/8/layout/chevron2"/>
    <dgm:cxn modelId="{69502919-CF86-0D49-BEEA-F99CF111F4D5}" type="presOf" srcId="{545BFB30-241A-FE4E-864F-DA02F2AF24DF}" destId="{97AA263F-787B-6C45-A4BF-CB7D5792528A}" srcOrd="0" destOrd="2" presId="urn:microsoft.com/office/officeart/2005/8/layout/chevron2"/>
    <dgm:cxn modelId="{4723566F-DF9E-E54D-962F-DA69631C5751}" type="presOf" srcId="{8564CCD3-B25C-794B-870A-C2790AA369AE}" destId="{D0549F08-85A2-7443-AF74-9E9AD3D3B7D6}" srcOrd="0" destOrd="0" presId="urn:microsoft.com/office/officeart/2005/8/layout/chevron2"/>
    <dgm:cxn modelId="{F64F3CFB-3D97-F747-83E7-D2D0653D5BAB}" srcId="{48E6D347-BAD9-5E4B-9FA2-2844A30A0E11}" destId="{F96B1609-4E08-584A-8184-58CDE8587CDC}" srcOrd="3" destOrd="0" parTransId="{22E9D83C-F13C-9744-9868-8D0463AD8D9E}" sibTransId="{7FB875E2-8C89-B04B-AD66-139D8126D4E1}"/>
    <dgm:cxn modelId="{14AD6A0A-96DB-3948-A206-C8DB27CD5967}" type="presOf" srcId="{C06CC529-A0AF-AC46-B553-0CB36A0DD2D6}" destId="{05ABDC97-8016-8441-93B7-B833055CDC3F}" srcOrd="0" destOrd="0" presId="urn:microsoft.com/office/officeart/2005/8/layout/chevron2"/>
    <dgm:cxn modelId="{7A2E51A6-45D9-3244-B87D-67061F3BE0CC}" type="presOf" srcId="{48E6D347-BAD9-5E4B-9FA2-2844A30A0E11}" destId="{38F2A803-021F-3F4F-BA60-9EFDE19BC64E}" srcOrd="0" destOrd="0" presId="urn:microsoft.com/office/officeart/2005/8/layout/chevron2"/>
    <dgm:cxn modelId="{F789982A-396C-6D43-9100-D56D6FBF1CE1}" type="presOf" srcId="{D380B8DF-CE22-F048-B0B8-B36012F14D6A}" destId="{32D60445-D0F7-6949-B498-AD548F712807}" srcOrd="0" destOrd="0" presId="urn:microsoft.com/office/officeart/2005/8/layout/chevron2"/>
    <dgm:cxn modelId="{B2249411-6F4B-8145-BFC6-6EC659F5A8CF}" srcId="{D380B8DF-CE22-F048-B0B8-B36012F14D6A}" destId="{17E2083F-E6CF-FA48-9631-6BE1000ED8AB}" srcOrd="0" destOrd="0" parTransId="{1913A02C-0B5D-3D49-9F1F-92477823B548}" sibTransId="{386FBA51-A575-C04A-9959-45F08B0B66B5}"/>
    <dgm:cxn modelId="{07F0656C-447C-F148-A181-E60EF20D3941}" srcId="{8455D568-2F9F-E740-A755-600323F2671E}" destId="{8564CCD3-B25C-794B-870A-C2790AA369AE}" srcOrd="0" destOrd="0" parTransId="{CD32C67A-2061-6B49-856E-6BF2238AC98F}" sibTransId="{EDC676D6-F93D-DC4E-834D-8758C95C6980}"/>
    <dgm:cxn modelId="{FEA7DF29-EDD3-D94A-9511-24EB80BFBC0C}" srcId="{48E6D347-BAD9-5E4B-9FA2-2844A30A0E11}" destId="{C9489580-D37C-DF40-AB27-9EBD27EA9605}" srcOrd="1" destOrd="0" parTransId="{18F32A01-C679-AA4F-AF45-DAA4D59D2D8C}" sibTransId="{98EA4BCB-7D55-B740-9C36-0D252707A989}"/>
    <dgm:cxn modelId="{B2C401A3-DCD1-0D4A-8DEF-2F18261F08AC}" type="presOf" srcId="{F96B1609-4E08-584A-8184-58CDE8587CDC}" destId="{97AA263F-787B-6C45-A4BF-CB7D5792528A}" srcOrd="0" destOrd="3" presId="urn:microsoft.com/office/officeart/2005/8/layout/chevron2"/>
    <dgm:cxn modelId="{CA1EA539-12C6-4440-9DE8-B0985DCAD774}" type="presOf" srcId="{15DC9B57-6B5A-0945-8D9C-F87A3EDB617D}" destId="{D0549F08-85A2-7443-AF74-9E9AD3D3B7D6}" srcOrd="0" destOrd="1" presId="urn:microsoft.com/office/officeart/2005/8/layout/chevron2"/>
    <dgm:cxn modelId="{DB6FE37B-9D78-394C-A406-76A1887F4DD7}" srcId="{48E6D347-BAD9-5E4B-9FA2-2844A30A0E11}" destId="{545BFB30-241A-FE4E-864F-DA02F2AF24DF}" srcOrd="2" destOrd="0" parTransId="{D6548543-16F8-5941-A27E-8321B2468448}" sibTransId="{D19C77E3-36A3-F848-B9D0-264DAF4A802E}"/>
    <dgm:cxn modelId="{9389E1D6-2FBC-5843-8DDD-B6C444E59299}" srcId="{8455D568-2F9F-E740-A755-600323F2671E}" destId="{06314072-52B7-6A45-A40A-A2174847421E}" srcOrd="3" destOrd="0" parTransId="{5823A931-9D80-FC44-901A-6B2BD6726C06}" sibTransId="{E17BCEA0-6021-A540-B185-7D64D2372CEB}"/>
    <dgm:cxn modelId="{5278E951-BB3C-6346-94BF-FF8C9D9A8E86}" type="presOf" srcId="{8455D568-2F9F-E740-A755-600323F2671E}" destId="{D1425966-8AF5-BD4E-A7FC-F39DCB0A1D86}" srcOrd="0" destOrd="0" presId="urn:microsoft.com/office/officeart/2005/8/layout/chevron2"/>
    <dgm:cxn modelId="{8F3D4DC0-E31E-3348-9B28-B7CB0BE89FF8}" srcId="{17E2083F-E6CF-FA48-9631-6BE1000ED8AB}" destId="{A0054D95-063E-D94C-B94D-D50BB54C6B29}" srcOrd="3" destOrd="0" parTransId="{6D0F2D83-5972-D04B-9717-FFC7918FCDF4}" sibTransId="{DD529FC3-3171-6A48-88F0-13F3969BD900}"/>
    <dgm:cxn modelId="{751DEBAB-89D7-104C-AF08-F291C77941FD}" type="presOf" srcId="{C9489580-D37C-DF40-AB27-9EBD27EA9605}" destId="{97AA263F-787B-6C45-A4BF-CB7D5792528A}" srcOrd="0" destOrd="1" presId="urn:microsoft.com/office/officeart/2005/8/layout/chevron2"/>
    <dgm:cxn modelId="{66A35232-91FB-8E46-81FA-7A3D7EE0383F}" type="presParOf" srcId="{32D60445-D0F7-6949-B498-AD548F712807}" destId="{18DE70D8-FF71-4746-9303-AD3E9A872FC6}" srcOrd="0" destOrd="0" presId="urn:microsoft.com/office/officeart/2005/8/layout/chevron2"/>
    <dgm:cxn modelId="{C0C7C6C2-A256-214E-8BCE-15DFCB607295}" type="presParOf" srcId="{18DE70D8-FF71-4746-9303-AD3E9A872FC6}" destId="{7CD14C5C-8DDD-6D4C-B5CA-8A0146D6D202}" srcOrd="0" destOrd="0" presId="urn:microsoft.com/office/officeart/2005/8/layout/chevron2"/>
    <dgm:cxn modelId="{95BB301B-C2D4-B749-9A8C-94BC0B70F1B4}" type="presParOf" srcId="{18DE70D8-FF71-4746-9303-AD3E9A872FC6}" destId="{05ABDC97-8016-8441-93B7-B833055CDC3F}" srcOrd="1" destOrd="0" presId="urn:microsoft.com/office/officeart/2005/8/layout/chevron2"/>
    <dgm:cxn modelId="{21B56AD4-7FDA-C14C-B765-E984EE93E082}" type="presParOf" srcId="{32D60445-D0F7-6949-B498-AD548F712807}" destId="{0D220D2D-8718-6E4E-93D0-28DEFCD1DA17}" srcOrd="1" destOrd="0" presId="urn:microsoft.com/office/officeart/2005/8/layout/chevron2"/>
    <dgm:cxn modelId="{BD3C67F0-CAC2-D141-AD69-F6055A8A0D27}" type="presParOf" srcId="{32D60445-D0F7-6949-B498-AD548F712807}" destId="{D1089E82-FAEE-9E41-B2BF-412E83EEB0EE}" srcOrd="2" destOrd="0" presId="urn:microsoft.com/office/officeart/2005/8/layout/chevron2"/>
    <dgm:cxn modelId="{A2D3B9F4-9A3D-1343-9B70-44B86AB0C81A}" type="presParOf" srcId="{D1089E82-FAEE-9E41-B2BF-412E83EEB0EE}" destId="{38F2A803-021F-3F4F-BA60-9EFDE19BC64E}" srcOrd="0" destOrd="0" presId="urn:microsoft.com/office/officeart/2005/8/layout/chevron2"/>
    <dgm:cxn modelId="{2A7BD6A4-2C2D-834E-A61B-62E62519FF37}" type="presParOf" srcId="{D1089E82-FAEE-9E41-B2BF-412E83EEB0EE}" destId="{97AA263F-787B-6C45-A4BF-CB7D5792528A}" srcOrd="1" destOrd="0" presId="urn:microsoft.com/office/officeart/2005/8/layout/chevron2"/>
    <dgm:cxn modelId="{F45FBE86-1643-B047-87B7-A94D275DA72D}" type="presParOf" srcId="{32D60445-D0F7-6949-B498-AD548F712807}" destId="{D0553DD7-4A7E-5E47-871A-F8EAA3046DA7}" srcOrd="3" destOrd="0" presId="urn:microsoft.com/office/officeart/2005/8/layout/chevron2"/>
    <dgm:cxn modelId="{C1628C23-3B57-7840-9083-30B5282C602B}" type="presParOf" srcId="{32D60445-D0F7-6949-B498-AD548F712807}" destId="{7ADE6B12-12AC-274B-944A-F2E55141B900}" srcOrd="4" destOrd="0" presId="urn:microsoft.com/office/officeart/2005/8/layout/chevron2"/>
    <dgm:cxn modelId="{E3CE2D73-1044-964F-88D6-A7B202D8530A}" type="presParOf" srcId="{7ADE6B12-12AC-274B-944A-F2E55141B900}" destId="{D1425966-8AF5-BD4E-A7FC-F39DCB0A1D86}" srcOrd="0" destOrd="0" presId="urn:microsoft.com/office/officeart/2005/8/layout/chevron2"/>
    <dgm:cxn modelId="{F16672DC-BB0A-6542-A23A-925699E9B78B}" type="presParOf" srcId="{7ADE6B12-12AC-274B-944A-F2E55141B900}" destId="{D0549F08-85A2-7443-AF74-9E9AD3D3B7D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80B8DF-CE22-F048-B0B8-B36012F14D6A}"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17E2083F-E6CF-FA48-9631-6BE1000ED8AB}">
      <dgm:prSet phldrT="[Text]"/>
      <dgm:spPr/>
      <dgm:t>
        <a:bodyPr/>
        <a:lstStyle/>
        <a:p>
          <a:r>
            <a:rPr lang="en-US" b="1" dirty="0">
              <a:solidFill>
                <a:schemeClr val="bg1"/>
              </a:solidFill>
            </a:rPr>
            <a:t> WAR &amp; </a:t>
          </a:r>
        </a:p>
        <a:p>
          <a:r>
            <a:rPr lang="en-US" b="1" dirty="0">
              <a:solidFill>
                <a:schemeClr val="bg1"/>
              </a:solidFill>
            </a:rPr>
            <a:t>CONFLICT</a:t>
          </a:r>
        </a:p>
      </dgm:t>
    </dgm:pt>
    <dgm:pt modelId="{1913A02C-0B5D-3D49-9F1F-92477823B548}" type="parTrans" cxnId="{B2249411-6F4B-8145-BFC6-6EC659F5A8CF}">
      <dgm:prSet/>
      <dgm:spPr/>
      <dgm:t>
        <a:bodyPr/>
        <a:lstStyle/>
        <a:p>
          <a:endParaRPr lang="en-US" b="1">
            <a:solidFill>
              <a:schemeClr val="accent2"/>
            </a:solidFill>
          </a:endParaRPr>
        </a:p>
      </dgm:t>
    </dgm:pt>
    <dgm:pt modelId="{386FBA51-A575-C04A-9959-45F08B0B66B5}" type="sibTrans" cxnId="{B2249411-6F4B-8145-BFC6-6EC659F5A8CF}">
      <dgm:prSet/>
      <dgm:spPr/>
      <dgm:t>
        <a:bodyPr/>
        <a:lstStyle/>
        <a:p>
          <a:endParaRPr lang="en-US" b="1">
            <a:solidFill>
              <a:schemeClr val="accent2"/>
            </a:solidFill>
          </a:endParaRPr>
        </a:p>
      </dgm:t>
    </dgm:pt>
    <dgm:pt modelId="{DF8B1E38-452C-5946-94F9-2CCFCC460BDE}">
      <dgm:prSet phldrT="[Text]"/>
      <dgm:spPr/>
      <dgm:t>
        <a:bodyPr/>
        <a:lstStyle/>
        <a:p>
          <a:r>
            <a:rPr lang="en-US" b="1" dirty="0">
              <a:solidFill>
                <a:schemeClr val="accent2"/>
              </a:solidFill>
            </a:rPr>
            <a:t>Sisters and others accompanying victims of trauma (DRC)</a:t>
          </a:r>
        </a:p>
      </dgm:t>
    </dgm:pt>
    <dgm:pt modelId="{108642BA-FED5-4343-AC99-FBCAE6EFA49F}" type="parTrans" cxnId="{10E99C2E-E25E-6C4C-AF04-F4C3C1421633}">
      <dgm:prSet/>
      <dgm:spPr/>
      <dgm:t>
        <a:bodyPr/>
        <a:lstStyle/>
        <a:p>
          <a:endParaRPr lang="en-US" b="1">
            <a:solidFill>
              <a:schemeClr val="accent2"/>
            </a:solidFill>
          </a:endParaRPr>
        </a:p>
      </dgm:t>
    </dgm:pt>
    <dgm:pt modelId="{EA3C37E9-91C5-B147-BF82-EDCBA4862B69}" type="sibTrans" cxnId="{10E99C2E-E25E-6C4C-AF04-F4C3C1421633}">
      <dgm:prSet/>
      <dgm:spPr/>
      <dgm:t>
        <a:bodyPr/>
        <a:lstStyle/>
        <a:p>
          <a:endParaRPr lang="en-US" b="1">
            <a:solidFill>
              <a:schemeClr val="accent2"/>
            </a:solidFill>
          </a:endParaRPr>
        </a:p>
      </dgm:t>
    </dgm:pt>
    <dgm:pt modelId="{A0054D95-063E-D94C-B94D-D50BB54C6B29}">
      <dgm:prSet phldrT="[Text]"/>
      <dgm:spPr/>
      <dgm:t>
        <a:bodyPr/>
        <a:lstStyle/>
        <a:p>
          <a:r>
            <a:rPr lang="en-US" b="1" dirty="0">
              <a:solidFill>
                <a:schemeClr val="accent2"/>
              </a:solidFill>
            </a:rPr>
            <a:t>Being supported by the UK Government</a:t>
          </a:r>
        </a:p>
      </dgm:t>
    </dgm:pt>
    <dgm:pt modelId="{6D0F2D83-5972-D04B-9717-FFC7918FCDF4}" type="parTrans" cxnId="{8F3D4DC0-E31E-3348-9B28-B7CB0BE89FF8}">
      <dgm:prSet/>
      <dgm:spPr/>
      <dgm:t>
        <a:bodyPr/>
        <a:lstStyle/>
        <a:p>
          <a:endParaRPr lang="en-US" b="1">
            <a:solidFill>
              <a:schemeClr val="accent2"/>
            </a:solidFill>
          </a:endParaRPr>
        </a:p>
      </dgm:t>
    </dgm:pt>
    <dgm:pt modelId="{DD529FC3-3171-6A48-88F0-13F3969BD900}" type="sibTrans" cxnId="{8F3D4DC0-E31E-3348-9B28-B7CB0BE89FF8}">
      <dgm:prSet/>
      <dgm:spPr/>
      <dgm:t>
        <a:bodyPr/>
        <a:lstStyle/>
        <a:p>
          <a:endParaRPr lang="en-US" b="1">
            <a:solidFill>
              <a:schemeClr val="accent2"/>
            </a:solidFill>
          </a:endParaRPr>
        </a:p>
      </dgm:t>
    </dgm:pt>
    <dgm:pt modelId="{48E6D347-BAD9-5E4B-9FA2-2844A30A0E11}">
      <dgm:prSet phldrT="[Text]"/>
      <dgm:spPr/>
      <dgm:t>
        <a:bodyPr/>
        <a:lstStyle/>
        <a:p>
          <a:r>
            <a:rPr lang="en-US" b="1" dirty="0">
              <a:solidFill>
                <a:schemeClr val="bg1"/>
              </a:solidFill>
            </a:rPr>
            <a:t>   ??????</a:t>
          </a:r>
        </a:p>
      </dgm:t>
    </dgm:pt>
    <dgm:pt modelId="{1E0ADED5-FC93-DB4A-B92E-EBD9D80D9740}" type="parTrans" cxnId="{10A6E45F-AAAD-744C-A046-C1882277E57D}">
      <dgm:prSet/>
      <dgm:spPr/>
      <dgm:t>
        <a:bodyPr/>
        <a:lstStyle/>
        <a:p>
          <a:endParaRPr lang="en-US" b="1">
            <a:solidFill>
              <a:schemeClr val="accent2"/>
            </a:solidFill>
          </a:endParaRPr>
        </a:p>
      </dgm:t>
    </dgm:pt>
    <dgm:pt modelId="{352CABFA-A25F-F94F-8A07-393CCE932E7A}" type="sibTrans" cxnId="{10A6E45F-AAAD-744C-A046-C1882277E57D}">
      <dgm:prSet/>
      <dgm:spPr/>
      <dgm:t>
        <a:bodyPr/>
        <a:lstStyle/>
        <a:p>
          <a:endParaRPr lang="en-US" b="1">
            <a:solidFill>
              <a:schemeClr val="accent2"/>
            </a:solidFill>
          </a:endParaRPr>
        </a:p>
      </dgm:t>
    </dgm:pt>
    <dgm:pt modelId="{14E3058D-E325-DA43-9706-BFBE4727888E}">
      <dgm:prSet phldrT="[Text]" custT="1"/>
      <dgm:spPr/>
      <dgm:t>
        <a:bodyPr/>
        <a:lstStyle/>
        <a:p>
          <a:r>
            <a:rPr lang="en-US" sz="1700" b="1" dirty="0">
              <a:solidFill>
                <a:schemeClr val="accent2"/>
              </a:solidFill>
            </a:rPr>
            <a:t> </a:t>
          </a:r>
          <a:r>
            <a:rPr lang="en-US" sz="2000" b="1" dirty="0">
              <a:solidFill>
                <a:schemeClr val="accent2"/>
              </a:solidFill>
            </a:rPr>
            <a:t>TODAY”S NEEDS ARE COMPLEX AND LAYERED </a:t>
          </a:r>
        </a:p>
      </dgm:t>
    </dgm:pt>
    <dgm:pt modelId="{312FDD96-8FA3-FE4E-9650-5599CD3485BA}" type="parTrans" cxnId="{813F7B00-8398-124D-9303-87546CD42FF8}">
      <dgm:prSet/>
      <dgm:spPr/>
      <dgm:t>
        <a:bodyPr/>
        <a:lstStyle/>
        <a:p>
          <a:endParaRPr lang="en-US" b="1">
            <a:solidFill>
              <a:schemeClr val="accent2"/>
            </a:solidFill>
          </a:endParaRPr>
        </a:p>
      </dgm:t>
    </dgm:pt>
    <dgm:pt modelId="{8667AB98-242A-634D-AC4A-B7B5B06FFFDC}" type="sibTrans" cxnId="{813F7B00-8398-124D-9303-87546CD42FF8}">
      <dgm:prSet/>
      <dgm:spPr/>
      <dgm:t>
        <a:bodyPr/>
        <a:lstStyle/>
        <a:p>
          <a:endParaRPr lang="en-US" b="1">
            <a:solidFill>
              <a:schemeClr val="accent2"/>
            </a:solidFill>
          </a:endParaRPr>
        </a:p>
      </dgm:t>
    </dgm:pt>
    <dgm:pt modelId="{8455D568-2F9F-E740-A755-600323F2671E}">
      <dgm:prSet phldrT="[Text]"/>
      <dgm:spPr/>
      <dgm:t>
        <a:bodyPr/>
        <a:lstStyle/>
        <a:p>
          <a:r>
            <a:rPr lang="en-US" b="1" dirty="0">
              <a:solidFill>
                <a:schemeClr val="bg1"/>
              </a:solidFill>
            </a:rPr>
            <a:t> ?????? </a:t>
          </a:r>
        </a:p>
      </dgm:t>
    </dgm:pt>
    <dgm:pt modelId="{B9C9960C-2585-9840-973C-29992A003F6E}" type="parTrans" cxnId="{FA4DB8DC-A2F7-E846-9244-EE1FD5F9F54A}">
      <dgm:prSet/>
      <dgm:spPr/>
      <dgm:t>
        <a:bodyPr/>
        <a:lstStyle/>
        <a:p>
          <a:endParaRPr lang="en-US" b="1">
            <a:solidFill>
              <a:schemeClr val="accent2"/>
            </a:solidFill>
          </a:endParaRPr>
        </a:p>
      </dgm:t>
    </dgm:pt>
    <dgm:pt modelId="{CA8F0404-1061-CC43-9CBE-7296ADEE77A2}" type="sibTrans" cxnId="{FA4DB8DC-A2F7-E846-9244-EE1FD5F9F54A}">
      <dgm:prSet/>
      <dgm:spPr/>
      <dgm:t>
        <a:bodyPr/>
        <a:lstStyle/>
        <a:p>
          <a:endParaRPr lang="en-US" b="1">
            <a:solidFill>
              <a:schemeClr val="accent2"/>
            </a:solidFill>
          </a:endParaRPr>
        </a:p>
      </dgm:t>
    </dgm:pt>
    <dgm:pt modelId="{8564CCD3-B25C-794B-870A-C2790AA369AE}">
      <dgm:prSet phldrT="[Text]" custT="1"/>
      <dgm:spPr/>
      <dgm:t>
        <a:bodyPr/>
        <a:lstStyle/>
        <a:p>
          <a:r>
            <a:rPr lang="en-US" sz="2400" b="1" dirty="0" smtClean="0">
              <a:solidFill>
                <a:schemeClr val="accent2"/>
              </a:solidFill>
            </a:rPr>
            <a:t>With whom </a:t>
          </a:r>
          <a:r>
            <a:rPr lang="en-US" sz="2400" b="1" dirty="0">
              <a:solidFill>
                <a:schemeClr val="accent2"/>
              </a:solidFill>
            </a:rPr>
            <a:t>COULD YOU NETWORK AND </a:t>
          </a:r>
          <a:r>
            <a:rPr lang="en-US" sz="2400" b="1" dirty="0" smtClean="0">
              <a:solidFill>
                <a:schemeClr val="accent2"/>
              </a:solidFill>
            </a:rPr>
            <a:t>PARTNER?</a:t>
          </a:r>
          <a:endParaRPr lang="en-US" sz="2400" b="1" dirty="0">
            <a:solidFill>
              <a:schemeClr val="accent2"/>
            </a:solidFill>
          </a:endParaRPr>
        </a:p>
      </dgm:t>
    </dgm:pt>
    <dgm:pt modelId="{CD32C67A-2061-6B49-856E-6BF2238AC98F}" type="parTrans" cxnId="{07F0656C-447C-F148-A181-E60EF20D3941}">
      <dgm:prSet/>
      <dgm:spPr/>
      <dgm:t>
        <a:bodyPr/>
        <a:lstStyle/>
        <a:p>
          <a:endParaRPr lang="en-US" b="1">
            <a:solidFill>
              <a:schemeClr val="accent2"/>
            </a:solidFill>
          </a:endParaRPr>
        </a:p>
      </dgm:t>
    </dgm:pt>
    <dgm:pt modelId="{EDC676D6-F93D-DC4E-834D-8758C95C6980}" type="sibTrans" cxnId="{07F0656C-447C-F148-A181-E60EF20D3941}">
      <dgm:prSet/>
      <dgm:spPr/>
      <dgm:t>
        <a:bodyPr/>
        <a:lstStyle/>
        <a:p>
          <a:endParaRPr lang="en-US" b="1">
            <a:solidFill>
              <a:schemeClr val="accent2"/>
            </a:solidFill>
          </a:endParaRPr>
        </a:p>
      </dgm:t>
    </dgm:pt>
    <dgm:pt modelId="{C06CC529-A0AF-AC46-B553-0CB36A0DD2D6}">
      <dgm:prSet phldrT="[Text]"/>
      <dgm:spPr/>
      <dgm:t>
        <a:bodyPr/>
        <a:lstStyle/>
        <a:p>
          <a:endParaRPr lang="en-US" b="1" dirty="0">
            <a:solidFill>
              <a:schemeClr val="accent2"/>
            </a:solidFill>
          </a:endParaRPr>
        </a:p>
      </dgm:t>
    </dgm:pt>
    <dgm:pt modelId="{D488DEBF-FDF7-D448-9FFF-92DBFD442D4E}" type="parTrans" cxnId="{1E09A5C9-DF5B-974C-8422-1D7E3AD489C7}">
      <dgm:prSet/>
      <dgm:spPr/>
      <dgm:t>
        <a:bodyPr/>
        <a:lstStyle/>
        <a:p>
          <a:endParaRPr lang="en-US"/>
        </a:p>
      </dgm:t>
    </dgm:pt>
    <dgm:pt modelId="{67E0C4FA-D9FB-DF4A-86B1-376CAC7A1AAF}" type="sibTrans" cxnId="{1E09A5C9-DF5B-974C-8422-1D7E3AD489C7}">
      <dgm:prSet/>
      <dgm:spPr/>
      <dgm:t>
        <a:bodyPr/>
        <a:lstStyle/>
        <a:p>
          <a:endParaRPr lang="en-US"/>
        </a:p>
      </dgm:t>
    </dgm:pt>
    <dgm:pt modelId="{5F780828-1095-2B46-8EDE-F8DE30699C01}">
      <dgm:prSet phldrT="[Text]"/>
      <dgm:spPr/>
      <dgm:t>
        <a:bodyPr/>
        <a:lstStyle/>
        <a:p>
          <a:r>
            <a:rPr lang="en-US" b="1" dirty="0">
              <a:solidFill>
                <a:schemeClr val="accent2"/>
              </a:solidFill>
            </a:rPr>
            <a:t>Being trained by psychotherapists and forming a network</a:t>
          </a:r>
        </a:p>
      </dgm:t>
    </dgm:pt>
    <dgm:pt modelId="{4D8495E3-3AE7-6245-BA44-545449DB64BB}" type="parTrans" cxnId="{5A4093AE-A083-6746-B447-09480497B5BA}">
      <dgm:prSet/>
      <dgm:spPr/>
      <dgm:t>
        <a:bodyPr/>
        <a:lstStyle/>
        <a:p>
          <a:endParaRPr lang="en-US"/>
        </a:p>
      </dgm:t>
    </dgm:pt>
    <dgm:pt modelId="{74EE5D39-D19A-E949-9288-0BB0DBF15723}" type="sibTrans" cxnId="{5A4093AE-A083-6746-B447-09480497B5BA}">
      <dgm:prSet/>
      <dgm:spPr/>
      <dgm:t>
        <a:bodyPr/>
        <a:lstStyle/>
        <a:p>
          <a:endParaRPr lang="en-US"/>
        </a:p>
      </dgm:t>
    </dgm:pt>
    <dgm:pt modelId="{83D0E690-0E49-7F4E-85D1-232FC66D6CFC}">
      <dgm:prSet phldrT="[Text]" custT="1"/>
      <dgm:spPr/>
      <dgm:t>
        <a:bodyPr/>
        <a:lstStyle/>
        <a:p>
          <a:r>
            <a:rPr lang="en-US" sz="2000" b="1" dirty="0">
              <a:solidFill>
                <a:schemeClr val="accent2"/>
              </a:solidFill>
            </a:rPr>
            <a:t>LEADS TO TRANSFORMATION</a:t>
          </a:r>
        </a:p>
      </dgm:t>
    </dgm:pt>
    <dgm:pt modelId="{ACA50EC9-DBF5-6E43-9E20-213A57351A37}" type="parTrans" cxnId="{06F55DC7-680C-7649-8C6E-6C162982A60D}">
      <dgm:prSet/>
      <dgm:spPr/>
      <dgm:t>
        <a:bodyPr/>
        <a:lstStyle/>
        <a:p>
          <a:endParaRPr lang="en-US"/>
        </a:p>
      </dgm:t>
    </dgm:pt>
    <dgm:pt modelId="{350431DD-5543-4F46-BB96-5078343F39F8}" type="sibTrans" cxnId="{06F55DC7-680C-7649-8C6E-6C162982A60D}">
      <dgm:prSet/>
      <dgm:spPr/>
      <dgm:t>
        <a:bodyPr/>
        <a:lstStyle/>
        <a:p>
          <a:endParaRPr lang="en-US"/>
        </a:p>
      </dgm:t>
    </dgm:pt>
    <dgm:pt modelId="{DC05C789-A2F1-5342-8401-3AB58740E7A9}">
      <dgm:prSet phldrT="[Text]" custT="1"/>
      <dgm:spPr/>
      <dgm:t>
        <a:bodyPr/>
        <a:lstStyle/>
        <a:p>
          <a:r>
            <a:rPr lang="en-US" sz="2000" b="1" dirty="0">
              <a:solidFill>
                <a:schemeClr val="accent2"/>
              </a:solidFill>
            </a:rPr>
            <a:t>IS A PROPHETIC SIGN FOR TODAY”S WORLD  </a:t>
          </a:r>
        </a:p>
      </dgm:t>
    </dgm:pt>
    <dgm:pt modelId="{6ABA576D-625A-EA41-91C8-32D7568455E4}" type="parTrans" cxnId="{6EF8E078-7B20-C440-B3DB-5E63E60746A2}">
      <dgm:prSet/>
      <dgm:spPr/>
      <dgm:t>
        <a:bodyPr/>
        <a:lstStyle/>
        <a:p>
          <a:endParaRPr lang="en-US"/>
        </a:p>
      </dgm:t>
    </dgm:pt>
    <dgm:pt modelId="{4C9FEECA-4E80-4B4C-A4AB-D5F189043F3B}" type="sibTrans" cxnId="{6EF8E078-7B20-C440-B3DB-5E63E60746A2}">
      <dgm:prSet/>
      <dgm:spPr/>
      <dgm:t>
        <a:bodyPr/>
        <a:lstStyle/>
        <a:p>
          <a:endParaRPr lang="en-US"/>
        </a:p>
      </dgm:t>
    </dgm:pt>
    <dgm:pt modelId="{C3AFDD16-C17F-7A41-A4F6-93E9570C8909}">
      <dgm:prSet phldrT="[Text]" custT="1"/>
      <dgm:spPr/>
      <dgm:t>
        <a:bodyPr/>
        <a:lstStyle/>
        <a:p>
          <a:r>
            <a:rPr lang="en-US" sz="2000" b="1" dirty="0">
              <a:solidFill>
                <a:schemeClr val="accent2"/>
              </a:solidFill>
            </a:rPr>
            <a:t>CROSS SECTORAL COLLABORATION IS MORE EFFECTIVE </a:t>
          </a:r>
        </a:p>
      </dgm:t>
    </dgm:pt>
    <dgm:pt modelId="{075EEE38-7622-9644-AE21-91A825B63A0C}" type="parTrans" cxnId="{FB4DE44C-CD88-FA4C-83C2-18075E8A2C11}">
      <dgm:prSet/>
      <dgm:spPr/>
      <dgm:t>
        <a:bodyPr/>
        <a:lstStyle/>
        <a:p>
          <a:endParaRPr lang="en-US"/>
        </a:p>
      </dgm:t>
    </dgm:pt>
    <dgm:pt modelId="{8B6B7D7F-7D0E-5044-A90F-4FC0842D9DA6}" type="sibTrans" cxnId="{FB4DE44C-CD88-FA4C-83C2-18075E8A2C11}">
      <dgm:prSet/>
      <dgm:spPr/>
      <dgm:t>
        <a:bodyPr/>
        <a:lstStyle/>
        <a:p>
          <a:endParaRPr lang="en-US"/>
        </a:p>
      </dgm:t>
    </dgm:pt>
    <dgm:pt modelId="{AE65FA19-D92F-B843-86F9-02A7CBE9D85D}">
      <dgm:prSet phldrT="[Text]" custT="1"/>
      <dgm:spPr/>
      <dgm:t>
        <a:bodyPr/>
        <a:lstStyle/>
        <a:p>
          <a:r>
            <a:rPr lang="en-US" sz="2400" b="1" dirty="0">
              <a:solidFill>
                <a:schemeClr val="accent2"/>
              </a:solidFill>
            </a:rPr>
            <a:t>WHAT COULD YOU NETWORK AND PARTNER ABOUT- in relation to religious life? In relation to local, national and global needs? </a:t>
          </a:r>
        </a:p>
      </dgm:t>
    </dgm:pt>
    <dgm:pt modelId="{A3B0E0B7-FABE-6C4B-A3B8-1848E1E76F6B}" type="parTrans" cxnId="{1C2225E6-316B-4246-8504-EDB98B906EDC}">
      <dgm:prSet/>
      <dgm:spPr/>
      <dgm:t>
        <a:bodyPr/>
        <a:lstStyle/>
        <a:p>
          <a:endParaRPr lang="en-US"/>
        </a:p>
      </dgm:t>
    </dgm:pt>
    <dgm:pt modelId="{52F3D818-B94C-1947-8AAC-2156A16D5B6B}" type="sibTrans" cxnId="{1C2225E6-316B-4246-8504-EDB98B906EDC}">
      <dgm:prSet/>
      <dgm:spPr/>
      <dgm:t>
        <a:bodyPr/>
        <a:lstStyle/>
        <a:p>
          <a:endParaRPr lang="en-US"/>
        </a:p>
      </dgm:t>
    </dgm:pt>
    <dgm:pt modelId="{32D60445-D0F7-6949-B498-AD548F712807}" type="pres">
      <dgm:prSet presAssocID="{D380B8DF-CE22-F048-B0B8-B36012F14D6A}" presName="linearFlow" presStyleCnt="0">
        <dgm:presLayoutVars>
          <dgm:dir/>
          <dgm:animLvl val="lvl"/>
          <dgm:resizeHandles val="exact"/>
        </dgm:presLayoutVars>
      </dgm:prSet>
      <dgm:spPr/>
      <dgm:t>
        <a:bodyPr/>
        <a:lstStyle/>
        <a:p>
          <a:endParaRPr lang="en-GB"/>
        </a:p>
      </dgm:t>
    </dgm:pt>
    <dgm:pt modelId="{18DE70D8-FF71-4746-9303-AD3E9A872FC6}" type="pres">
      <dgm:prSet presAssocID="{17E2083F-E6CF-FA48-9631-6BE1000ED8AB}" presName="composite" presStyleCnt="0"/>
      <dgm:spPr/>
    </dgm:pt>
    <dgm:pt modelId="{7CD14C5C-8DDD-6D4C-B5CA-8A0146D6D202}" type="pres">
      <dgm:prSet presAssocID="{17E2083F-E6CF-FA48-9631-6BE1000ED8AB}" presName="parentText" presStyleLbl="alignNode1" presStyleIdx="0" presStyleCnt="3" custLinFactNeighborY="-29316">
        <dgm:presLayoutVars>
          <dgm:chMax val="1"/>
          <dgm:bulletEnabled val="1"/>
        </dgm:presLayoutVars>
      </dgm:prSet>
      <dgm:spPr/>
      <dgm:t>
        <a:bodyPr/>
        <a:lstStyle/>
        <a:p>
          <a:endParaRPr lang="en-GB"/>
        </a:p>
      </dgm:t>
    </dgm:pt>
    <dgm:pt modelId="{05ABDC97-8016-8441-93B7-B833055CDC3F}" type="pres">
      <dgm:prSet presAssocID="{17E2083F-E6CF-FA48-9631-6BE1000ED8AB}" presName="descendantText" presStyleLbl="alignAcc1" presStyleIdx="0" presStyleCnt="3">
        <dgm:presLayoutVars>
          <dgm:bulletEnabled val="1"/>
        </dgm:presLayoutVars>
      </dgm:prSet>
      <dgm:spPr/>
      <dgm:t>
        <a:bodyPr/>
        <a:lstStyle/>
        <a:p>
          <a:endParaRPr lang="en-GB"/>
        </a:p>
      </dgm:t>
    </dgm:pt>
    <dgm:pt modelId="{0D220D2D-8718-6E4E-93D0-28DEFCD1DA17}" type="pres">
      <dgm:prSet presAssocID="{386FBA51-A575-C04A-9959-45F08B0B66B5}" presName="sp" presStyleCnt="0"/>
      <dgm:spPr/>
    </dgm:pt>
    <dgm:pt modelId="{D1089E82-FAEE-9E41-B2BF-412E83EEB0EE}" type="pres">
      <dgm:prSet presAssocID="{48E6D347-BAD9-5E4B-9FA2-2844A30A0E11}" presName="composite" presStyleCnt="0"/>
      <dgm:spPr/>
    </dgm:pt>
    <dgm:pt modelId="{38F2A803-021F-3F4F-BA60-9EFDE19BC64E}" type="pres">
      <dgm:prSet presAssocID="{48E6D347-BAD9-5E4B-9FA2-2844A30A0E11}" presName="parentText" presStyleLbl="alignNode1" presStyleIdx="1" presStyleCnt="3">
        <dgm:presLayoutVars>
          <dgm:chMax val="1"/>
          <dgm:bulletEnabled val="1"/>
        </dgm:presLayoutVars>
      </dgm:prSet>
      <dgm:spPr/>
      <dgm:t>
        <a:bodyPr/>
        <a:lstStyle/>
        <a:p>
          <a:endParaRPr lang="en-GB"/>
        </a:p>
      </dgm:t>
    </dgm:pt>
    <dgm:pt modelId="{97AA263F-787B-6C45-A4BF-CB7D5792528A}" type="pres">
      <dgm:prSet presAssocID="{48E6D347-BAD9-5E4B-9FA2-2844A30A0E11}" presName="descendantText" presStyleLbl="alignAcc1" presStyleIdx="1" presStyleCnt="3">
        <dgm:presLayoutVars>
          <dgm:bulletEnabled val="1"/>
        </dgm:presLayoutVars>
      </dgm:prSet>
      <dgm:spPr/>
      <dgm:t>
        <a:bodyPr/>
        <a:lstStyle/>
        <a:p>
          <a:endParaRPr lang="en-GB"/>
        </a:p>
      </dgm:t>
    </dgm:pt>
    <dgm:pt modelId="{D0553DD7-4A7E-5E47-871A-F8EAA3046DA7}" type="pres">
      <dgm:prSet presAssocID="{352CABFA-A25F-F94F-8A07-393CCE932E7A}" presName="sp" presStyleCnt="0"/>
      <dgm:spPr/>
    </dgm:pt>
    <dgm:pt modelId="{7ADE6B12-12AC-274B-944A-F2E55141B900}" type="pres">
      <dgm:prSet presAssocID="{8455D568-2F9F-E740-A755-600323F2671E}" presName="composite" presStyleCnt="0"/>
      <dgm:spPr/>
    </dgm:pt>
    <dgm:pt modelId="{D1425966-8AF5-BD4E-A7FC-F39DCB0A1D86}" type="pres">
      <dgm:prSet presAssocID="{8455D568-2F9F-E740-A755-600323F2671E}" presName="parentText" presStyleLbl="alignNode1" presStyleIdx="2" presStyleCnt="3">
        <dgm:presLayoutVars>
          <dgm:chMax val="1"/>
          <dgm:bulletEnabled val="1"/>
        </dgm:presLayoutVars>
      </dgm:prSet>
      <dgm:spPr/>
      <dgm:t>
        <a:bodyPr/>
        <a:lstStyle/>
        <a:p>
          <a:endParaRPr lang="en-GB"/>
        </a:p>
      </dgm:t>
    </dgm:pt>
    <dgm:pt modelId="{D0549F08-85A2-7443-AF74-9E9AD3D3B7D6}" type="pres">
      <dgm:prSet presAssocID="{8455D568-2F9F-E740-A755-600323F2671E}" presName="descendantText" presStyleLbl="alignAcc1" presStyleIdx="2" presStyleCnt="3">
        <dgm:presLayoutVars>
          <dgm:bulletEnabled val="1"/>
        </dgm:presLayoutVars>
      </dgm:prSet>
      <dgm:spPr/>
      <dgm:t>
        <a:bodyPr/>
        <a:lstStyle/>
        <a:p>
          <a:endParaRPr lang="en-GB"/>
        </a:p>
      </dgm:t>
    </dgm:pt>
  </dgm:ptLst>
  <dgm:cxnLst>
    <dgm:cxn modelId="{82C9C0BF-C95E-AD49-9CD3-ED142A0704ED}" type="presOf" srcId="{C3AFDD16-C17F-7A41-A4F6-93E9570C8909}" destId="{97AA263F-787B-6C45-A4BF-CB7D5792528A}" srcOrd="0" destOrd="1" presId="urn:microsoft.com/office/officeart/2005/8/layout/chevron2"/>
    <dgm:cxn modelId="{8154F94E-DF05-244E-9AD2-DED1502650C1}" type="presOf" srcId="{14E3058D-E325-DA43-9706-BFBE4727888E}" destId="{97AA263F-787B-6C45-A4BF-CB7D5792528A}" srcOrd="0" destOrd="0" presId="urn:microsoft.com/office/officeart/2005/8/layout/chevron2"/>
    <dgm:cxn modelId="{10A6E45F-AAAD-744C-A046-C1882277E57D}" srcId="{D380B8DF-CE22-F048-B0B8-B36012F14D6A}" destId="{48E6D347-BAD9-5E4B-9FA2-2844A30A0E11}" srcOrd="1" destOrd="0" parTransId="{1E0ADED5-FC93-DB4A-B92E-EBD9D80D9740}" sibTransId="{352CABFA-A25F-F94F-8A07-393CCE932E7A}"/>
    <dgm:cxn modelId="{813F7B00-8398-124D-9303-87546CD42FF8}" srcId="{48E6D347-BAD9-5E4B-9FA2-2844A30A0E11}" destId="{14E3058D-E325-DA43-9706-BFBE4727888E}" srcOrd="0" destOrd="0" parTransId="{312FDD96-8FA3-FE4E-9650-5599CD3485BA}" sibTransId="{8667AB98-242A-634D-AC4A-B7B5B06FFFDC}"/>
    <dgm:cxn modelId="{FA4DB8DC-A2F7-E846-9244-EE1FD5F9F54A}" srcId="{D380B8DF-CE22-F048-B0B8-B36012F14D6A}" destId="{8455D568-2F9F-E740-A755-600323F2671E}" srcOrd="2" destOrd="0" parTransId="{B9C9960C-2585-9840-973C-29992A003F6E}" sibTransId="{CA8F0404-1061-CC43-9CBE-7296ADEE77A2}"/>
    <dgm:cxn modelId="{1E09A5C9-DF5B-974C-8422-1D7E3AD489C7}" srcId="{17E2083F-E6CF-FA48-9631-6BE1000ED8AB}" destId="{C06CC529-A0AF-AC46-B553-0CB36A0DD2D6}" srcOrd="0" destOrd="0" parTransId="{D488DEBF-FDF7-D448-9FFF-92DBFD442D4E}" sibTransId="{67E0C4FA-D9FB-DF4A-86B1-376CAC7A1AAF}"/>
    <dgm:cxn modelId="{CAC0EC56-0965-A74A-84B3-3A22598E01F4}" type="presOf" srcId="{DC05C789-A2F1-5342-8401-3AB58740E7A9}" destId="{97AA263F-787B-6C45-A4BF-CB7D5792528A}" srcOrd="0" destOrd="3" presId="urn:microsoft.com/office/officeart/2005/8/layout/chevron2"/>
    <dgm:cxn modelId="{66D5B11F-2B50-B04D-8586-BB41462FC5BA}" type="presOf" srcId="{AE65FA19-D92F-B843-86F9-02A7CBE9D85D}" destId="{D0549F08-85A2-7443-AF74-9E9AD3D3B7D6}" srcOrd="0" destOrd="0" presId="urn:microsoft.com/office/officeart/2005/8/layout/chevron2"/>
    <dgm:cxn modelId="{5A4093AE-A083-6746-B447-09480497B5BA}" srcId="{17E2083F-E6CF-FA48-9631-6BE1000ED8AB}" destId="{5F780828-1095-2B46-8EDE-F8DE30699C01}" srcOrd="2" destOrd="0" parTransId="{4D8495E3-3AE7-6245-BA44-545449DB64BB}" sibTransId="{74EE5D39-D19A-E949-9288-0BB0DBF15723}"/>
    <dgm:cxn modelId="{4139F092-D2CC-BB47-898C-3CF9EDCA4021}" type="presOf" srcId="{5F780828-1095-2B46-8EDE-F8DE30699C01}" destId="{05ABDC97-8016-8441-93B7-B833055CDC3F}" srcOrd="0" destOrd="2" presId="urn:microsoft.com/office/officeart/2005/8/layout/chevron2"/>
    <dgm:cxn modelId="{B4D53CFE-C6E6-BF4F-A52F-79103A4F324F}" type="presOf" srcId="{A0054D95-063E-D94C-B94D-D50BB54C6B29}" destId="{05ABDC97-8016-8441-93B7-B833055CDC3F}" srcOrd="0" destOrd="3" presId="urn:microsoft.com/office/officeart/2005/8/layout/chevron2"/>
    <dgm:cxn modelId="{42E759E8-3E27-C240-9E41-DDA3F885A8C7}" type="presOf" srcId="{DF8B1E38-452C-5946-94F9-2CCFCC460BDE}" destId="{05ABDC97-8016-8441-93B7-B833055CDC3F}" srcOrd="0" destOrd="1" presId="urn:microsoft.com/office/officeart/2005/8/layout/chevron2"/>
    <dgm:cxn modelId="{69413717-555D-6744-8A83-98C1F3D5DFBA}" type="presOf" srcId="{83D0E690-0E49-7F4E-85D1-232FC66D6CFC}" destId="{97AA263F-787B-6C45-A4BF-CB7D5792528A}" srcOrd="0" destOrd="2" presId="urn:microsoft.com/office/officeart/2005/8/layout/chevron2"/>
    <dgm:cxn modelId="{10E99C2E-E25E-6C4C-AF04-F4C3C1421633}" srcId="{17E2083F-E6CF-FA48-9631-6BE1000ED8AB}" destId="{DF8B1E38-452C-5946-94F9-2CCFCC460BDE}" srcOrd="1" destOrd="0" parTransId="{108642BA-FED5-4343-AC99-FBCAE6EFA49F}" sibTransId="{EA3C37E9-91C5-B147-BF82-EDCBA4862B69}"/>
    <dgm:cxn modelId="{3D27AA5D-D1C5-754F-92E0-A8E594843268}" type="presOf" srcId="{17E2083F-E6CF-FA48-9631-6BE1000ED8AB}" destId="{7CD14C5C-8DDD-6D4C-B5CA-8A0146D6D202}" srcOrd="0" destOrd="0" presId="urn:microsoft.com/office/officeart/2005/8/layout/chevron2"/>
    <dgm:cxn modelId="{1C2225E6-316B-4246-8504-EDB98B906EDC}" srcId="{8455D568-2F9F-E740-A755-600323F2671E}" destId="{AE65FA19-D92F-B843-86F9-02A7CBE9D85D}" srcOrd="0" destOrd="0" parTransId="{A3B0E0B7-FABE-6C4B-A3B8-1848E1E76F6B}" sibTransId="{52F3D818-B94C-1947-8AAC-2156A16D5B6B}"/>
    <dgm:cxn modelId="{4723566F-DF9E-E54D-962F-DA69631C5751}" type="presOf" srcId="{8564CCD3-B25C-794B-870A-C2790AA369AE}" destId="{D0549F08-85A2-7443-AF74-9E9AD3D3B7D6}" srcOrd="0" destOrd="1" presId="urn:microsoft.com/office/officeart/2005/8/layout/chevron2"/>
    <dgm:cxn modelId="{FB4DE44C-CD88-FA4C-83C2-18075E8A2C11}" srcId="{48E6D347-BAD9-5E4B-9FA2-2844A30A0E11}" destId="{C3AFDD16-C17F-7A41-A4F6-93E9570C8909}" srcOrd="1" destOrd="0" parTransId="{075EEE38-7622-9644-AE21-91A825B63A0C}" sibTransId="{8B6B7D7F-7D0E-5044-A90F-4FC0842D9DA6}"/>
    <dgm:cxn modelId="{14AD6A0A-96DB-3948-A206-C8DB27CD5967}" type="presOf" srcId="{C06CC529-A0AF-AC46-B553-0CB36A0DD2D6}" destId="{05ABDC97-8016-8441-93B7-B833055CDC3F}" srcOrd="0" destOrd="0" presId="urn:microsoft.com/office/officeart/2005/8/layout/chevron2"/>
    <dgm:cxn modelId="{7A2E51A6-45D9-3244-B87D-67061F3BE0CC}" type="presOf" srcId="{48E6D347-BAD9-5E4B-9FA2-2844A30A0E11}" destId="{38F2A803-021F-3F4F-BA60-9EFDE19BC64E}" srcOrd="0" destOrd="0" presId="urn:microsoft.com/office/officeart/2005/8/layout/chevron2"/>
    <dgm:cxn modelId="{F789982A-396C-6D43-9100-D56D6FBF1CE1}" type="presOf" srcId="{D380B8DF-CE22-F048-B0B8-B36012F14D6A}" destId="{32D60445-D0F7-6949-B498-AD548F712807}" srcOrd="0" destOrd="0" presId="urn:microsoft.com/office/officeart/2005/8/layout/chevron2"/>
    <dgm:cxn modelId="{B2249411-6F4B-8145-BFC6-6EC659F5A8CF}" srcId="{D380B8DF-CE22-F048-B0B8-B36012F14D6A}" destId="{17E2083F-E6CF-FA48-9631-6BE1000ED8AB}" srcOrd="0" destOrd="0" parTransId="{1913A02C-0B5D-3D49-9F1F-92477823B548}" sibTransId="{386FBA51-A575-C04A-9959-45F08B0B66B5}"/>
    <dgm:cxn modelId="{07F0656C-447C-F148-A181-E60EF20D3941}" srcId="{8455D568-2F9F-E740-A755-600323F2671E}" destId="{8564CCD3-B25C-794B-870A-C2790AA369AE}" srcOrd="1" destOrd="0" parTransId="{CD32C67A-2061-6B49-856E-6BF2238AC98F}" sibTransId="{EDC676D6-F93D-DC4E-834D-8758C95C6980}"/>
    <dgm:cxn modelId="{5278E951-BB3C-6346-94BF-FF8C9D9A8E86}" type="presOf" srcId="{8455D568-2F9F-E740-A755-600323F2671E}" destId="{D1425966-8AF5-BD4E-A7FC-F39DCB0A1D86}" srcOrd="0" destOrd="0" presId="urn:microsoft.com/office/officeart/2005/8/layout/chevron2"/>
    <dgm:cxn modelId="{8F3D4DC0-E31E-3348-9B28-B7CB0BE89FF8}" srcId="{17E2083F-E6CF-FA48-9631-6BE1000ED8AB}" destId="{A0054D95-063E-D94C-B94D-D50BB54C6B29}" srcOrd="3" destOrd="0" parTransId="{6D0F2D83-5972-D04B-9717-FFC7918FCDF4}" sibTransId="{DD529FC3-3171-6A48-88F0-13F3969BD900}"/>
    <dgm:cxn modelId="{6EF8E078-7B20-C440-B3DB-5E63E60746A2}" srcId="{48E6D347-BAD9-5E4B-9FA2-2844A30A0E11}" destId="{DC05C789-A2F1-5342-8401-3AB58740E7A9}" srcOrd="3" destOrd="0" parTransId="{6ABA576D-625A-EA41-91C8-32D7568455E4}" sibTransId="{4C9FEECA-4E80-4B4C-A4AB-D5F189043F3B}"/>
    <dgm:cxn modelId="{06F55DC7-680C-7649-8C6E-6C162982A60D}" srcId="{48E6D347-BAD9-5E4B-9FA2-2844A30A0E11}" destId="{83D0E690-0E49-7F4E-85D1-232FC66D6CFC}" srcOrd="2" destOrd="0" parTransId="{ACA50EC9-DBF5-6E43-9E20-213A57351A37}" sibTransId="{350431DD-5543-4F46-BB96-5078343F39F8}"/>
    <dgm:cxn modelId="{66A35232-91FB-8E46-81FA-7A3D7EE0383F}" type="presParOf" srcId="{32D60445-D0F7-6949-B498-AD548F712807}" destId="{18DE70D8-FF71-4746-9303-AD3E9A872FC6}" srcOrd="0" destOrd="0" presId="urn:microsoft.com/office/officeart/2005/8/layout/chevron2"/>
    <dgm:cxn modelId="{C0C7C6C2-A256-214E-8BCE-15DFCB607295}" type="presParOf" srcId="{18DE70D8-FF71-4746-9303-AD3E9A872FC6}" destId="{7CD14C5C-8DDD-6D4C-B5CA-8A0146D6D202}" srcOrd="0" destOrd="0" presId="urn:microsoft.com/office/officeart/2005/8/layout/chevron2"/>
    <dgm:cxn modelId="{95BB301B-C2D4-B749-9A8C-94BC0B70F1B4}" type="presParOf" srcId="{18DE70D8-FF71-4746-9303-AD3E9A872FC6}" destId="{05ABDC97-8016-8441-93B7-B833055CDC3F}" srcOrd="1" destOrd="0" presId="urn:microsoft.com/office/officeart/2005/8/layout/chevron2"/>
    <dgm:cxn modelId="{21B56AD4-7FDA-C14C-B765-E984EE93E082}" type="presParOf" srcId="{32D60445-D0F7-6949-B498-AD548F712807}" destId="{0D220D2D-8718-6E4E-93D0-28DEFCD1DA17}" srcOrd="1" destOrd="0" presId="urn:microsoft.com/office/officeart/2005/8/layout/chevron2"/>
    <dgm:cxn modelId="{BD3C67F0-CAC2-D141-AD69-F6055A8A0D27}" type="presParOf" srcId="{32D60445-D0F7-6949-B498-AD548F712807}" destId="{D1089E82-FAEE-9E41-B2BF-412E83EEB0EE}" srcOrd="2" destOrd="0" presId="urn:microsoft.com/office/officeart/2005/8/layout/chevron2"/>
    <dgm:cxn modelId="{A2D3B9F4-9A3D-1343-9B70-44B86AB0C81A}" type="presParOf" srcId="{D1089E82-FAEE-9E41-B2BF-412E83EEB0EE}" destId="{38F2A803-021F-3F4F-BA60-9EFDE19BC64E}" srcOrd="0" destOrd="0" presId="urn:microsoft.com/office/officeart/2005/8/layout/chevron2"/>
    <dgm:cxn modelId="{2A7BD6A4-2C2D-834E-A61B-62E62519FF37}" type="presParOf" srcId="{D1089E82-FAEE-9E41-B2BF-412E83EEB0EE}" destId="{97AA263F-787B-6C45-A4BF-CB7D5792528A}" srcOrd="1" destOrd="0" presId="urn:microsoft.com/office/officeart/2005/8/layout/chevron2"/>
    <dgm:cxn modelId="{F45FBE86-1643-B047-87B7-A94D275DA72D}" type="presParOf" srcId="{32D60445-D0F7-6949-B498-AD548F712807}" destId="{D0553DD7-4A7E-5E47-871A-F8EAA3046DA7}" srcOrd="3" destOrd="0" presId="urn:microsoft.com/office/officeart/2005/8/layout/chevron2"/>
    <dgm:cxn modelId="{C1628C23-3B57-7840-9083-30B5282C602B}" type="presParOf" srcId="{32D60445-D0F7-6949-B498-AD548F712807}" destId="{7ADE6B12-12AC-274B-944A-F2E55141B900}" srcOrd="4" destOrd="0" presId="urn:microsoft.com/office/officeart/2005/8/layout/chevron2"/>
    <dgm:cxn modelId="{E3CE2D73-1044-964F-88D6-A7B202D8530A}" type="presParOf" srcId="{7ADE6B12-12AC-274B-944A-F2E55141B900}" destId="{D1425966-8AF5-BD4E-A7FC-F39DCB0A1D86}" srcOrd="0" destOrd="0" presId="urn:microsoft.com/office/officeart/2005/8/layout/chevron2"/>
    <dgm:cxn modelId="{F16672DC-BB0A-6542-A23A-925699E9B78B}" type="presParOf" srcId="{7ADE6B12-12AC-274B-944A-F2E55141B900}" destId="{D0549F08-85A2-7443-AF74-9E9AD3D3B7D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8DB9D-83E3-7F49-87A1-3CC37789E8CC}">
      <dsp:nvSpPr>
        <dsp:cNvPr id="0" name=""/>
        <dsp:cNvSpPr/>
      </dsp:nvSpPr>
      <dsp:spPr>
        <a:xfrm>
          <a:off x="522256" y="3158"/>
          <a:ext cx="2221182" cy="133270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 Care of the Elderly</a:t>
          </a:r>
        </a:p>
      </dsp:txBody>
      <dsp:txXfrm>
        <a:off x="522256" y="3158"/>
        <a:ext cx="2221182" cy="1332709"/>
      </dsp:txXfrm>
    </dsp:sp>
    <dsp:sp modelId="{31637712-3FA9-3A47-AD49-7DAEFC9B6A48}">
      <dsp:nvSpPr>
        <dsp:cNvPr id="0" name=""/>
        <dsp:cNvSpPr/>
      </dsp:nvSpPr>
      <dsp:spPr>
        <a:xfrm>
          <a:off x="2965556" y="3158"/>
          <a:ext cx="2221182" cy="133270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Practical</a:t>
          </a:r>
          <a:r>
            <a:rPr lang="en-US" sz="1600" kern="1200" baseline="0" dirty="0"/>
            <a:t> Matters</a:t>
          </a:r>
        </a:p>
        <a:p>
          <a:pPr lvl="0" algn="ctr" defTabSz="711200">
            <a:lnSpc>
              <a:spcPct val="90000"/>
            </a:lnSpc>
            <a:spcBef>
              <a:spcPct val="0"/>
            </a:spcBef>
            <a:spcAft>
              <a:spcPct val="35000"/>
            </a:spcAft>
          </a:pPr>
          <a:r>
            <a:rPr lang="en-US" sz="1600" kern="1200" baseline="0" dirty="0"/>
            <a:t>-visas</a:t>
          </a:r>
        </a:p>
        <a:p>
          <a:pPr lvl="0" algn="ctr" defTabSz="711200">
            <a:lnSpc>
              <a:spcPct val="90000"/>
            </a:lnSpc>
            <a:spcBef>
              <a:spcPct val="0"/>
            </a:spcBef>
            <a:spcAft>
              <a:spcPct val="35000"/>
            </a:spcAft>
          </a:pPr>
          <a:r>
            <a:rPr lang="en-US" sz="1600" kern="1200" baseline="0" dirty="0"/>
            <a:t>-data base</a:t>
          </a:r>
          <a:endParaRPr lang="en-US" sz="1600" kern="1200" dirty="0"/>
        </a:p>
      </dsp:txBody>
      <dsp:txXfrm>
        <a:off x="2965556" y="3158"/>
        <a:ext cx="2221182" cy="1332709"/>
      </dsp:txXfrm>
    </dsp:sp>
    <dsp:sp modelId="{E0381EDB-E8AB-4247-93B8-C58213BF77CB}">
      <dsp:nvSpPr>
        <dsp:cNvPr id="0" name=""/>
        <dsp:cNvSpPr/>
      </dsp:nvSpPr>
      <dsp:spPr>
        <a:xfrm>
          <a:off x="5408857" y="3158"/>
          <a:ext cx="2221182" cy="133270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Formation</a:t>
          </a:r>
        </a:p>
      </dsp:txBody>
      <dsp:txXfrm>
        <a:off x="5408857" y="3158"/>
        <a:ext cx="2221182" cy="1332709"/>
      </dsp:txXfrm>
    </dsp:sp>
    <dsp:sp modelId="{A43F55AF-5898-3242-A8EC-7EB8F1021EBD}">
      <dsp:nvSpPr>
        <dsp:cNvPr id="0" name=""/>
        <dsp:cNvSpPr/>
      </dsp:nvSpPr>
      <dsp:spPr>
        <a:xfrm>
          <a:off x="522256" y="1557985"/>
          <a:ext cx="2221182" cy="133270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Sharing Resources</a:t>
          </a:r>
        </a:p>
        <a:p>
          <a:pPr lvl="0" algn="ctr" defTabSz="711200">
            <a:lnSpc>
              <a:spcPct val="90000"/>
            </a:lnSpc>
            <a:spcBef>
              <a:spcPct val="0"/>
            </a:spcBef>
            <a:spcAft>
              <a:spcPct val="35000"/>
            </a:spcAft>
          </a:pPr>
          <a:r>
            <a:rPr lang="en-US" sz="1600" kern="1200" dirty="0"/>
            <a:t>Professional</a:t>
          </a:r>
        </a:p>
        <a:p>
          <a:pPr lvl="0" algn="ctr" defTabSz="711200">
            <a:lnSpc>
              <a:spcPct val="90000"/>
            </a:lnSpc>
            <a:spcBef>
              <a:spcPct val="0"/>
            </a:spcBef>
            <a:spcAft>
              <a:spcPct val="35000"/>
            </a:spcAft>
          </a:pPr>
          <a:r>
            <a:rPr lang="en-US" sz="1600" kern="1200" dirty="0"/>
            <a:t>Property</a:t>
          </a:r>
        </a:p>
        <a:p>
          <a:pPr lvl="0" algn="ctr" defTabSz="711200">
            <a:lnSpc>
              <a:spcPct val="90000"/>
            </a:lnSpc>
            <a:spcBef>
              <a:spcPct val="0"/>
            </a:spcBef>
            <a:spcAft>
              <a:spcPct val="35000"/>
            </a:spcAft>
          </a:pPr>
          <a:r>
            <a:rPr lang="en-US" sz="1600" kern="1200" dirty="0"/>
            <a:t> Personnel </a:t>
          </a:r>
        </a:p>
      </dsp:txBody>
      <dsp:txXfrm>
        <a:off x="522256" y="1557985"/>
        <a:ext cx="2221182" cy="1332709"/>
      </dsp:txXfrm>
    </dsp:sp>
    <dsp:sp modelId="{1CEA5B3D-8FFA-A14C-8F76-CEE8ACB70E2F}">
      <dsp:nvSpPr>
        <dsp:cNvPr id="0" name=""/>
        <dsp:cNvSpPr/>
      </dsp:nvSpPr>
      <dsp:spPr>
        <a:xfrm>
          <a:off x="2965556" y="1557985"/>
          <a:ext cx="2221182" cy="133270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 Leadership Governance</a:t>
          </a:r>
        </a:p>
        <a:p>
          <a:pPr lvl="0" algn="ctr" defTabSz="711200">
            <a:lnSpc>
              <a:spcPct val="90000"/>
            </a:lnSpc>
            <a:spcBef>
              <a:spcPct val="0"/>
            </a:spcBef>
            <a:spcAft>
              <a:spcPct val="35000"/>
            </a:spcAft>
          </a:pPr>
          <a:r>
            <a:rPr lang="en-US" sz="1600" kern="1200" dirty="0"/>
            <a:t>Trusts</a:t>
          </a:r>
        </a:p>
      </dsp:txBody>
      <dsp:txXfrm>
        <a:off x="2965556" y="1557985"/>
        <a:ext cx="2221182" cy="1332709"/>
      </dsp:txXfrm>
    </dsp:sp>
    <dsp:sp modelId="{4CD43516-7DF5-9F4D-81F1-12073B7C505E}">
      <dsp:nvSpPr>
        <dsp:cNvPr id="0" name=""/>
        <dsp:cNvSpPr/>
      </dsp:nvSpPr>
      <dsp:spPr>
        <a:xfrm>
          <a:off x="5408857" y="1557985"/>
          <a:ext cx="2221182" cy="133270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  PRAYER</a:t>
          </a:r>
        </a:p>
        <a:p>
          <a:pPr lvl="0" algn="ctr" defTabSz="711200">
            <a:lnSpc>
              <a:spcPct val="90000"/>
            </a:lnSpc>
            <a:spcBef>
              <a:spcPct val="0"/>
            </a:spcBef>
            <a:spcAft>
              <a:spcPct val="35000"/>
            </a:spcAft>
          </a:pPr>
          <a:r>
            <a:rPr lang="en-US" sz="1600" kern="1200" dirty="0"/>
            <a:t>and Intercession </a:t>
          </a:r>
        </a:p>
      </dsp:txBody>
      <dsp:txXfrm>
        <a:off x="5408857" y="1557985"/>
        <a:ext cx="2221182" cy="1332709"/>
      </dsp:txXfrm>
    </dsp:sp>
    <dsp:sp modelId="{E965269A-D8E4-2A4C-B559-42927FC75B87}">
      <dsp:nvSpPr>
        <dsp:cNvPr id="0" name=""/>
        <dsp:cNvSpPr/>
      </dsp:nvSpPr>
      <dsp:spPr>
        <a:xfrm>
          <a:off x="2965556" y="3112813"/>
          <a:ext cx="2221182" cy="133270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   Contemplative</a:t>
          </a:r>
        </a:p>
        <a:p>
          <a:pPr lvl="0" algn="ctr" defTabSz="711200">
            <a:lnSpc>
              <a:spcPct val="90000"/>
            </a:lnSpc>
            <a:spcBef>
              <a:spcPct val="0"/>
            </a:spcBef>
            <a:spcAft>
              <a:spcPct val="35000"/>
            </a:spcAft>
          </a:pPr>
          <a:r>
            <a:rPr lang="en-US" sz="1600" kern="1200" dirty="0"/>
            <a:t>Listening </a:t>
          </a:r>
        </a:p>
      </dsp:txBody>
      <dsp:txXfrm>
        <a:off x="2965556" y="3112813"/>
        <a:ext cx="2221182" cy="1332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3F355-9E37-488B-A8DD-5E7418EB1909}">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endParaRPr lang="en-US" sz="4900" kern="1200" dirty="0"/>
        </a:p>
      </dsp:txBody>
      <dsp:txXfrm>
        <a:off x="916483" y="1984"/>
        <a:ext cx="2030015" cy="1218009"/>
      </dsp:txXfrm>
    </dsp:sp>
    <dsp:sp modelId="{6192E93F-ED2A-481E-B20F-76EB6EB8DCCB}">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endParaRPr lang="en-US" sz="4900" kern="1200"/>
        </a:p>
      </dsp:txBody>
      <dsp:txXfrm>
        <a:off x="3149500" y="1984"/>
        <a:ext cx="2030015" cy="1218009"/>
      </dsp:txXfrm>
    </dsp:sp>
    <dsp:sp modelId="{4B5A8D61-F3A8-4375-A022-FE79AB3A0973}">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endParaRPr lang="en-US" sz="4900" kern="1200"/>
        </a:p>
      </dsp:txBody>
      <dsp:txXfrm>
        <a:off x="916483" y="1422995"/>
        <a:ext cx="2030015" cy="1218009"/>
      </dsp:txXfrm>
    </dsp:sp>
    <dsp:sp modelId="{4194A785-482D-41C2-86E7-9D4DA1E2D389}">
      <dsp:nvSpPr>
        <dsp:cNvPr id="0" name=""/>
        <dsp:cNvSpPr/>
      </dsp:nvSpPr>
      <dsp:spPr>
        <a:xfrm>
          <a:off x="3149500"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endParaRPr lang="en-US" sz="4900" kern="1200"/>
        </a:p>
      </dsp:txBody>
      <dsp:txXfrm>
        <a:off x="3149500" y="1422995"/>
        <a:ext cx="2030015" cy="1218009"/>
      </dsp:txXfrm>
    </dsp:sp>
    <dsp:sp modelId="{04AA654A-FD5F-425D-8B6C-320969150F21}">
      <dsp:nvSpPr>
        <dsp:cNvPr id="0" name=""/>
        <dsp:cNvSpPr/>
      </dsp:nvSpPr>
      <dsp:spPr>
        <a:xfrm>
          <a:off x="2032992"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endParaRPr lang="en-US" sz="4900" kern="1200"/>
        </a:p>
      </dsp:txBody>
      <dsp:txXfrm>
        <a:off x="2032992"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3215F-5DAE-46C5-BF33-CF70E731BCB0}">
      <dsp:nvSpPr>
        <dsp:cNvPr id="0" name=""/>
        <dsp:cNvSpPr/>
      </dsp:nvSpPr>
      <dsp:spPr>
        <a:xfrm>
          <a:off x="582066" y="992"/>
          <a:ext cx="2348507" cy="14091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TURNING POINTS</a:t>
          </a:r>
        </a:p>
      </dsp:txBody>
      <dsp:txXfrm>
        <a:off x="582066" y="992"/>
        <a:ext cx="2348507" cy="1409104"/>
      </dsp:txXfrm>
    </dsp:sp>
    <dsp:sp modelId="{A7FC8901-7C96-46F7-A55B-76F833EDE039}">
      <dsp:nvSpPr>
        <dsp:cNvPr id="0" name=""/>
        <dsp:cNvSpPr/>
      </dsp:nvSpPr>
      <dsp:spPr>
        <a:xfrm>
          <a:off x="3165425" y="992"/>
          <a:ext cx="2348507" cy="1409104"/>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WEBS</a:t>
          </a:r>
        </a:p>
      </dsp:txBody>
      <dsp:txXfrm>
        <a:off x="3165425" y="992"/>
        <a:ext cx="2348507" cy="1409104"/>
      </dsp:txXfrm>
    </dsp:sp>
    <dsp:sp modelId="{F696F50D-4AA9-492A-BDBE-DBF981EBFDE8}">
      <dsp:nvSpPr>
        <dsp:cNvPr id="0" name=""/>
        <dsp:cNvSpPr/>
      </dsp:nvSpPr>
      <dsp:spPr>
        <a:xfrm>
          <a:off x="582066" y="1644947"/>
          <a:ext cx="2348507" cy="1409104"/>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YEAST</a:t>
          </a:r>
        </a:p>
      </dsp:txBody>
      <dsp:txXfrm>
        <a:off x="582066" y="1644947"/>
        <a:ext cx="2348507" cy="1409104"/>
      </dsp:txXfrm>
    </dsp:sp>
    <dsp:sp modelId="{94AFE1CE-9AD6-44FE-947B-63BC1F8B1F2C}">
      <dsp:nvSpPr>
        <dsp:cNvPr id="0" name=""/>
        <dsp:cNvSpPr/>
      </dsp:nvSpPr>
      <dsp:spPr>
        <a:xfrm>
          <a:off x="3165425" y="1644947"/>
          <a:ext cx="2348507" cy="1409104"/>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PLATFORMS</a:t>
          </a:r>
        </a:p>
      </dsp:txBody>
      <dsp:txXfrm>
        <a:off x="3165425" y="1644947"/>
        <a:ext cx="2348507" cy="1409104"/>
      </dsp:txXfrm>
    </dsp:sp>
    <dsp:sp modelId="{9F3B3F2B-3024-457A-8DF6-854C439DFC38}">
      <dsp:nvSpPr>
        <dsp:cNvPr id="0" name=""/>
        <dsp:cNvSpPr/>
      </dsp:nvSpPr>
      <dsp:spPr>
        <a:xfrm>
          <a:off x="1873746" y="3288903"/>
          <a:ext cx="2348507" cy="140910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MULTIPLE</a:t>
          </a:r>
        </a:p>
        <a:p>
          <a:pPr lvl="0" algn="ctr" defTabSz="1066800">
            <a:lnSpc>
              <a:spcPct val="90000"/>
            </a:lnSpc>
            <a:spcBef>
              <a:spcPct val="0"/>
            </a:spcBef>
            <a:spcAft>
              <a:spcPct val="35000"/>
            </a:spcAft>
          </a:pPr>
          <a:r>
            <a:rPr lang="en-US" sz="2400" b="1" kern="1200" dirty="0"/>
            <a:t>FLEXIBLE</a:t>
          </a:r>
        </a:p>
      </dsp:txBody>
      <dsp:txXfrm>
        <a:off x="1873746" y="3288903"/>
        <a:ext cx="2348507" cy="1409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14357-6F0D-444E-92F2-BEDA69928A59}">
      <dsp:nvSpPr>
        <dsp:cNvPr id="0" name=""/>
        <dsp:cNvSpPr/>
      </dsp:nvSpPr>
      <dsp:spPr>
        <a:xfrm rot="5400000">
          <a:off x="-186377" y="190673"/>
          <a:ext cx="1242517" cy="86976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t>1.</a:t>
          </a:r>
        </a:p>
      </dsp:txBody>
      <dsp:txXfrm rot="-5400000">
        <a:off x="1" y="439176"/>
        <a:ext cx="869762" cy="372755"/>
      </dsp:txXfrm>
    </dsp:sp>
    <dsp:sp modelId="{A37855B9-7F81-48E8-8DB9-B6F27B63CD0B}">
      <dsp:nvSpPr>
        <dsp:cNvPr id="0" name=""/>
        <dsp:cNvSpPr/>
      </dsp:nvSpPr>
      <dsp:spPr>
        <a:xfrm rot="5400000">
          <a:off x="2644181" y="-1770123"/>
          <a:ext cx="807636" cy="435647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endParaRPr lang="en-US" sz="3200" b="1" kern="1200" dirty="0">
            <a:solidFill>
              <a:schemeClr val="bg2"/>
            </a:solidFill>
          </a:endParaRPr>
        </a:p>
        <a:p>
          <a:pPr marL="228600" lvl="1" indent="-228600" algn="l" defTabSz="1066800">
            <a:lnSpc>
              <a:spcPct val="90000"/>
            </a:lnSpc>
            <a:spcBef>
              <a:spcPct val="0"/>
            </a:spcBef>
            <a:spcAft>
              <a:spcPct val="15000"/>
            </a:spcAft>
            <a:buChar char="••"/>
          </a:pPr>
          <a:r>
            <a:rPr lang="en-US" sz="2400" b="1" kern="1200" dirty="0">
              <a:solidFill>
                <a:schemeClr val="bg2"/>
              </a:solidFill>
            </a:rPr>
            <a:t>Small committed group</a:t>
          </a:r>
        </a:p>
        <a:p>
          <a:pPr marL="285750" lvl="1" indent="-285750" algn="l" defTabSz="1422400">
            <a:lnSpc>
              <a:spcPct val="90000"/>
            </a:lnSpc>
            <a:spcBef>
              <a:spcPct val="0"/>
            </a:spcBef>
            <a:spcAft>
              <a:spcPct val="15000"/>
            </a:spcAft>
            <a:buChar char="••"/>
          </a:pPr>
          <a:endParaRPr lang="en-US" sz="3200" b="1" kern="1200" dirty="0">
            <a:solidFill>
              <a:schemeClr val="bg2"/>
            </a:solidFill>
          </a:endParaRPr>
        </a:p>
      </dsp:txBody>
      <dsp:txXfrm rot="-5400000">
        <a:off x="869762" y="43722"/>
        <a:ext cx="4317049" cy="728784"/>
      </dsp:txXfrm>
    </dsp:sp>
    <dsp:sp modelId="{4D734602-C073-4300-BA0F-37037C7131FB}">
      <dsp:nvSpPr>
        <dsp:cNvPr id="0" name=""/>
        <dsp:cNvSpPr/>
      </dsp:nvSpPr>
      <dsp:spPr>
        <a:xfrm rot="5400000">
          <a:off x="-186377" y="1289210"/>
          <a:ext cx="1242517" cy="869762"/>
        </a:xfrm>
        <a:prstGeom prst="chevron">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solidFill>
                <a:schemeClr val="bg2"/>
              </a:solidFill>
            </a:rPr>
            <a:t> </a:t>
          </a:r>
          <a:r>
            <a:rPr lang="en-US" sz="3200" b="1" kern="1200" dirty="0">
              <a:solidFill>
                <a:schemeClr val="tx1"/>
              </a:solidFill>
            </a:rPr>
            <a:t>2.</a:t>
          </a:r>
          <a:endParaRPr lang="en-US" sz="3200" b="1" kern="1200" dirty="0">
            <a:solidFill>
              <a:schemeClr val="bg2"/>
            </a:solidFill>
          </a:endParaRPr>
        </a:p>
      </dsp:txBody>
      <dsp:txXfrm rot="-5400000">
        <a:off x="1" y="1537713"/>
        <a:ext cx="869762" cy="372755"/>
      </dsp:txXfrm>
    </dsp:sp>
    <dsp:sp modelId="{F8EB557E-3148-4DB1-8D65-54BADCE2A150}">
      <dsp:nvSpPr>
        <dsp:cNvPr id="0" name=""/>
        <dsp:cNvSpPr/>
      </dsp:nvSpPr>
      <dsp:spPr>
        <a:xfrm rot="5400000">
          <a:off x="3079062" y="-1106467"/>
          <a:ext cx="807636" cy="5226237"/>
        </a:xfrm>
        <a:prstGeom prst="round2Same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bg2"/>
              </a:solidFill>
            </a:rPr>
            <a:t>Creates a platform with others – organizations or individuals</a:t>
          </a:r>
          <a:endParaRPr lang="en-US" sz="2400" kern="1200" dirty="0"/>
        </a:p>
      </dsp:txBody>
      <dsp:txXfrm rot="-5400000">
        <a:off x="869762" y="1142259"/>
        <a:ext cx="5186811" cy="728784"/>
      </dsp:txXfrm>
    </dsp:sp>
    <dsp:sp modelId="{DFC6E5B7-B28E-42E5-90E8-94412E173722}">
      <dsp:nvSpPr>
        <dsp:cNvPr id="0" name=""/>
        <dsp:cNvSpPr/>
      </dsp:nvSpPr>
      <dsp:spPr>
        <a:xfrm rot="5400000">
          <a:off x="-100784" y="2336493"/>
          <a:ext cx="1242517" cy="869762"/>
        </a:xfrm>
        <a:prstGeom prst="chevron">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t>3</a:t>
          </a:r>
          <a:r>
            <a:rPr lang="en-US" sz="2100" kern="1200" dirty="0"/>
            <a:t>.</a:t>
          </a:r>
        </a:p>
      </dsp:txBody>
      <dsp:txXfrm rot="-5400000">
        <a:off x="85594" y="2584996"/>
        <a:ext cx="869762" cy="372755"/>
      </dsp:txXfrm>
    </dsp:sp>
    <dsp:sp modelId="{1E6F0EE8-F0D3-42A7-8FA4-3503F21C3F0E}">
      <dsp:nvSpPr>
        <dsp:cNvPr id="0" name=""/>
        <dsp:cNvSpPr/>
      </dsp:nvSpPr>
      <dsp:spPr>
        <a:xfrm rot="5400000">
          <a:off x="3079062" y="-7930"/>
          <a:ext cx="807636" cy="5226237"/>
        </a:xfrm>
        <a:prstGeom prst="round2Same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a:p>
          <a:pPr marL="228600" lvl="1" indent="-228600" algn="l" defTabSz="889000">
            <a:lnSpc>
              <a:spcPct val="90000"/>
            </a:lnSpc>
            <a:spcBef>
              <a:spcPct val="0"/>
            </a:spcBef>
            <a:spcAft>
              <a:spcPct val="15000"/>
            </a:spcAft>
            <a:buChar char="••"/>
          </a:pPr>
          <a:r>
            <a:rPr lang="en-US" sz="2000" b="1" kern="1200" dirty="0">
              <a:solidFill>
                <a:schemeClr val="bg2"/>
              </a:solidFill>
            </a:rPr>
            <a:t>Builds a network or multiple networks to support the </a:t>
          </a:r>
          <a:r>
            <a:rPr lang="en-US" sz="2000" b="1" kern="1200" dirty="0" err="1">
              <a:solidFill>
                <a:schemeClr val="bg2"/>
              </a:solidFill>
            </a:rPr>
            <a:t>initiative</a:t>
          </a:r>
          <a:r>
            <a:rPr lang="en-US" sz="2000" b="1" kern="1200" dirty="0" err="1"/>
            <a:t>networks</a:t>
          </a:r>
          <a:endParaRPr lang="en-US" sz="2000" b="1" kern="1200" dirty="0"/>
        </a:p>
        <a:p>
          <a:pPr marL="285750" lvl="1" indent="-285750" algn="l" defTabSz="1244600">
            <a:lnSpc>
              <a:spcPct val="90000"/>
            </a:lnSpc>
            <a:spcBef>
              <a:spcPct val="0"/>
            </a:spcBef>
            <a:spcAft>
              <a:spcPct val="15000"/>
            </a:spcAft>
            <a:buChar char="••"/>
          </a:pPr>
          <a:endParaRPr lang="en-US" sz="2800" kern="1200" dirty="0"/>
        </a:p>
      </dsp:txBody>
      <dsp:txXfrm rot="-5400000">
        <a:off x="869762" y="2240796"/>
        <a:ext cx="5186811" cy="728784"/>
      </dsp:txXfrm>
    </dsp:sp>
    <dsp:sp modelId="{1FBCAE7E-54ED-4823-8F83-D7940169E2BF}">
      <dsp:nvSpPr>
        <dsp:cNvPr id="0" name=""/>
        <dsp:cNvSpPr/>
      </dsp:nvSpPr>
      <dsp:spPr>
        <a:xfrm rot="5400000">
          <a:off x="-224417" y="3524324"/>
          <a:ext cx="1318596" cy="869762"/>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t>4.</a:t>
          </a:r>
          <a:r>
            <a:rPr lang="en-US" sz="2700" kern="1200" dirty="0"/>
            <a:t> </a:t>
          </a:r>
        </a:p>
      </dsp:txBody>
      <dsp:txXfrm rot="-5400000">
        <a:off x="0" y="3734788"/>
        <a:ext cx="869762" cy="448834"/>
      </dsp:txXfrm>
    </dsp:sp>
    <dsp:sp modelId="{39F15A05-D7A3-4EEE-BC92-BE4E69C859F4}">
      <dsp:nvSpPr>
        <dsp:cNvPr id="0" name=""/>
        <dsp:cNvSpPr/>
      </dsp:nvSpPr>
      <dsp:spPr>
        <a:xfrm rot="5400000">
          <a:off x="3079062" y="1128646"/>
          <a:ext cx="807636" cy="5226237"/>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228600" lvl="1" indent="-228600" algn="l" defTabSz="889000">
            <a:lnSpc>
              <a:spcPct val="90000"/>
            </a:lnSpc>
            <a:spcBef>
              <a:spcPct val="0"/>
            </a:spcBef>
            <a:spcAft>
              <a:spcPct val="15000"/>
            </a:spcAft>
            <a:buChar char="••"/>
          </a:pPr>
          <a:r>
            <a:rPr lang="en-US" sz="2000" b="1" kern="1200" dirty="0">
              <a:solidFill>
                <a:schemeClr val="bg2"/>
              </a:solidFill>
            </a:rPr>
            <a:t>Works in a smart flexible way which requires ongoing change</a:t>
          </a:r>
          <a:r>
            <a:rPr lang="en-US" sz="2000" b="1" kern="1200" dirty="0"/>
            <a:t> </a:t>
          </a:r>
          <a:r>
            <a:rPr lang="en-US" sz="2000" kern="1200" dirty="0"/>
            <a:t>which requires </a:t>
          </a:r>
          <a:r>
            <a:rPr lang="en-US" sz="1600" kern="1200" dirty="0" err="1"/>
            <a:t>i</a:t>
          </a:r>
          <a:endParaRPr lang="en-US" sz="1600" kern="1200" dirty="0"/>
        </a:p>
      </dsp:txBody>
      <dsp:txXfrm rot="-5400000">
        <a:off x="869762" y="3377372"/>
        <a:ext cx="5186811" cy="7287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B9CF-6517-144A-A0BB-3E00754864CB}">
      <dsp:nvSpPr>
        <dsp:cNvPr id="0" name=""/>
        <dsp:cNvSpPr/>
      </dsp:nvSpPr>
      <dsp:spPr>
        <a:xfrm>
          <a:off x="4526722" y="3697589"/>
          <a:ext cx="8915411" cy="1740042"/>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                      With persons of</a:t>
          </a:r>
        </a:p>
        <a:p>
          <a:pPr marL="228600" lvl="1" indent="-228600" algn="l" defTabSz="1066800">
            <a:lnSpc>
              <a:spcPct val="90000"/>
            </a:lnSpc>
            <a:spcBef>
              <a:spcPct val="0"/>
            </a:spcBef>
            <a:spcAft>
              <a:spcPct val="15000"/>
            </a:spcAft>
            <a:buChar char="••"/>
          </a:pPr>
          <a:r>
            <a:rPr lang="en-US" sz="2400" b="1" kern="1200" dirty="0"/>
            <a:t>                           good will  </a:t>
          </a:r>
        </a:p>
      </dsp:txBody>
      <dsp:txXfrm>
        <a:off x="7239569" y="4170823"/>
        <a:ext cx="6164342" cy="1228585"/>
      </dsp:txXfrm>
    </dsp:sp>
    <dsp:sp modelId="{62A78F9A-2303-AB4B-922C-39B429D95484}">
      <dsp:nvSpPr>
        <dsp:cNvPr id="0" name=""/>
        <dsp:cNvSpPr/>
      </dsp:nvSpPr>
      <dsp:spPr>
        <a:xfrm>
          <a:off x="1929837" y="3697589"/>
          <a:ext cx="5343718" cy="1740042"/>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With faith groups</a:t>
          </a:r>
        </a:p>
        <a:p>
          <a:pPr marL="285750" lvl="1" indent="-285750" algn="l" defTabSz="1244600">
            <a:lnSpc>
              <a:spcPct val="90000"/>
            </a:lnSpc>
            <a:spcBef>
              <a:spcPct val="0"/>
            </a:spcBef>
            <a:spcAft>
              <a:spcPct val="15000"/>
            </a:spcAft>
            <a:buChar char="••"/>
          </a:pPr>
          <a:r>
            <a:rPr lang="en-US" sz="2800" b="1" kern="1200" dirty="0"/>
            <a:t>With civil society </a:t>
          </a:r>
        </a:p>
      </dsp:txBody>
      <dsp:txXfrm>
        <a:off x="1968060" y="4170823"/>
        <a:ext cx="3664157" cy="1228585"/>
      </dsp:txXfrm>
    </dsp:sp>
    <dsp:sp modelId="{4B786F9D-E5AE-4646-9644-A5A9557493B0}">
      <dsp:nvSpPr>
        <dsp:cNvPr id="0" name=""/>
        <dsp:cNvSpPr/>
      </dsp:nvSpPr>
      <dsp:spPr>
        <a:xfrm>
          <a:off x="4536151" y="0"/>
          <a:ext cx="8915411" cy="1740042"/>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      With Christian groups </a:t>
          </a:r>
        </a:p>
      </dsp:txBody>
      <dsp:txXfrm>
        <a:off x="7248997" y="38223"/>
        <a:ext cx="6164342" cy="1228585"/>
      </dsp:txXfrm>
    </dsp:sp>
    <dsp:sp modelId="{F61EE9F1-7168-2846-8AC4-AD0DF38879F0}">
      <dsp:nvSpPr>
        <dsp:cNvPr id="0" name=""/>
        <dsp:cNvSpPr/>
      </dsp:nvSpPr>
      <dsp:spPr>
        <a:xfrm>
          <a:off x="1446363" y="0"/>
          <a:ext cx="6310666" cy="1740042"/>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With other Congregations </a:t>
          </a:r>
        </a:p>
      </dsp:txBody>
      <dsp:txXfrm>
        <a:off x="1484586" y="38223"/>
        <a:ext cx="4341020" cy="1228585"/>
      </dsp:txXfrm>
    </dsp:sp>
    <dsp:sp modelId="{13DD07FA-E1DD-1840-A492-6058E06061FE}">
      <dsp:nvSpPr>
        <dsp:cNvPr id="0" name=""/>
        <dsp:cNvSpPr/>
      </dsp:nvSpPr>
      <dsp:spPr>
        <a:xfrm>
          <a:off x="4669607" y="306083"/>
          <a:ext cx="2354494" cy="2354494"/>
        </a:xfrm>
        <a:prstGeom prst="pieWedg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solidFill>
                <a:schemeClr val="bg1"/>
              </a:solidFill>
            </a:rPr>
            <a:t>LOCAL</a:t>
          </a:r>
        </a:p>
      </dsp:txBody>
      <dsp:txXfrm>
        <a:off x="5359222" y="995698"/>
        <a:ext cx="1664879" cy="1664879"/>
      </dsp:txXfrm>
    </dsp:sp>
    <dsp:sp modelId="{55F28C5D-B335-CB47-B085-08D418E1F721}">
      <dsp:nvSpPr>
        <dsp:cNvPr id="0" name=""/>
        <dsp:cNvSpPr/>
      </dsp:nvSpPr>
      <dsp:spPr>
        <a:xfrm rot="5400000">
          <a:off x="7108509" y="292533"/>
          <a:ext cx="2354494" cy="2316139"/>
        </a:xfrm>
        <a:prstGeom prst="pieWedg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NATIONAL</a:t>
          </a:r>
        </a:p>
      </dsp:txBody>
      <dsp:txXfrm rot="-5400000">
        <a:off x="7127686" y="962971"/>
        <a:ext cx="1637758" cy="1664879"/>
      </dsp:txXfrm>
    </dsp:sp>
    <dsp:sp modelId="{56071785-6647-9046-83FF-C6820DCC23BE}">
      <dsp:nvSpPr>
        <dsp:cNvPr id="0" name=""/>
        <dsp:cNvSpPr/>
      </dsp:nvSpPr>
      <dsp:spPr>
        <a:xfrm rot="10800000">
          <a:off x="7144721" y="2745715"/>
          <a:ext cx="2336600" cy="2354494"/>
        </a:xfrm>
        <a:prstGeom prst="pieWedg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INTERNATIONAL </a:t>
          </a:r>
        </a:p>
      </dsp:txBody>
      <dsp:txXfrm rot="10800000">
        <a:off x="7144721" y="2745715"/>
        <a:ext cx="1652226" cy="1664879"/>
      </dsp:txXfrm>
    </dsp:sp>
    <dsp:sp modelId="{93B66716-CE65-944D-9358-53405B1C1B09}">
      <dsp:nvSpPr>
        <dsp:cNvPr id="0" name=""/>
        <dsp:cNvSpPr/>
      </dsp:nvSpPr>
      <dsp:spPr>
        <a:xfrm rot="16200000">
          <a:off x="4645238" y="2785388"/>
          <a:ext cx="2354494" cy="2354494"/>
        </a:xfrm>
        <a:prstGeom prst="pieWedg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REGIONAL</a:t>
          </a:r>
        </a:p>
      </dsp:txBody>
      <dsp:txXfrm rot="5400000">
        <a:off x="5334853" y="2785388"/>
        <a:ext cx="1664879" cy="1664879"/>
      </dsp:txXfrm>
    </dsp:sp>
    <dsp:sp modelId="{909CD62B-0D5B-B14E-BE7E-5EC97740A2F0}">
      <dsp:nvSpPr>
        <dsp:cNvPr id="0" name=""/>
        <dsp:cNvSpPr/>
      </dsp:nvSpPr>
      <dsp:spPr>
        <a:xfrm>
          <a:off x="6627238" y="2205048"/>
          <a:ext cx="804821" cy="706892"/>
        </a:xfrm>
        <a:prstGeom prst="circularArrow">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D9FDC-0D10-FC47-832C-1100FC71519D}">
      <dsp:nvSpPr>
        <dsp:cNvPr id="0" name=""/>
        <dsp:cNvSpPr/>
      </dsp:nvSpPr>
      <dsp:spPr>
        <a:xfrm rot="10800000">
          <a:off x="6659775" y="2501310"/>
          <a:ext cx="812925" cy="706892"/>
        </a:xfrm>
        <a:prstGeom prst="circularArrow">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14C5C-8DDD-6D4C-B5CA-8A0146D6D202}">
      <dsp:nvSpPr>
        <dsp:cNvPr id="0" name=""/>
        <dsp:cNvSpPr/>
      </dsp:nvSpPr>
      <dsp:spPr>
        <a:xfrm rot="5400000">
          <a:off x="-360426" y="360426"/>
          <a:ext cx="2402842" cy="1681989"/>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CLIMATE</a:t>
          </a:r>
        </a:p>
        <a:p>
          <a:pPr lvl="0" algn="ctr" defTabSz="889000">
            <a:lnSpc>
              <a:spcPct val="90000"/>
            </a:lnSpc>
            <a:spcBef>
              <a:spcPct val="0"/>
            </a:spcBef>
            <a:spcAft>
              <a:spcPct val="35000"/>
            </a:spcAft>
          </a:pPr>
          <a:r>
            <a:rPr lang="en-US" sz="2000" b="1" kern="1200" dirty="0">
              <a:solidFill>
                <a:schemeClr val="bg1"/>
              </a:solidFill>
            </a:rPr>
            <a:t>Environment  </a:t>
          </a:r>
        </a:p>
      </dsp:txBody>
      <dsp:txXfrm rot="-5400000">
        <a:off x="1" y="840995"/>
        <a:ext cx="1681989" cy="720853"/>
      </dsp:txXfrm>
    </dsp:sp>
    <dsp:sp modelId="{05ABDC97-8016-8441-93B7-B833055CDC3F}">
      <dsp:nvSpPr>
        <dsp:cNvPr id="0" name=""/>
        <dsp:cNvSpPr/>
      </dsp:nvSpPr>
      <dsp:spPr>
        <a:xfrm rot="5400000">
          <a:off x="5099455" y="-3416028"/>
          <a:ext cx="1561847" cy="839677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en-US" sz="1700" b="1" kern="1200" dirty="0">
            <a:solidFill>
              <a:schemeClr val="accent2"/>
            </a:solidFill>
          </a:endParaRPr>
        </a:p>
        <a:p>
          <a:pPr marL="171450" lvl="1" indent="-171450" algn="l" defTabSz="755650">
            <a:lnSpc>
              <a:spcPct val="90000"/>
            </a:lnSpc>
            <a:spcBef>
              <a:spcPct val="0"/>
            </a:spcBef>
            <a:spcAft>
              <a:spcPct val="15000"/>
            </a:spcAft>
            <a:buChar char="••"/>
          </a:pPr>
          <a:r>
            <a:rPr lang="en-US" sz="1700" b="1" kern="1200" dirty="0">
              <a:solidFill>
                <a:schemeClr val="accent2"/>
              </a:solidFill>
            </a:rPr>
            <a:t>Local Congregations of Sisters committing to action</a:t>
          </a:r>
        </a:p>
        <a:p>
          <a:pPr marL="171450" lvl="1" indent="-171450" algn="l" defTabSz="755650">
            <a:lnSpc>
              <a:spcPct val="90000"/>
            </a:lnSpc>
            <a:spcBef>
              <a:spcPct val="0"/>
            </a:spcBef>
            <a:spcAft>
              <a:spcPct val="15000"/>
            </a:spcAft>
            <a:buChar char="••"/>
          </a:pPr>
          <a:r>
            <a:rPr lang="en-US" sz="1700" b="1" kern="1200" dirty="0">
              <a:solidFill>
                <a:schemeClr val="accent2"/>
              </a:solidFill>
            </a:rPr>
            <a:t>Joined the Catholic Global Climate Movement   </a:t>
          </a:r>
        </a:p>
        <a:p>
          <a:pPr marL="171450" lvl="1" indent="-171450" algn="l" defTabSz="755650">
            <a:lnSpc>
              <a:spcPct val="90000"/>
            </a:lnSpc>
            <a:spcBef>
              <a:spcPct val="0"/>
            </a:spcBef>
            <a:spcAft>
              <a:spcPct val="15000"/>
            </a:spcAft>
            <a:buChar char="••"/>
          </a:pPr>
          <a:r>
            <a:rPr lang="en-US" sz="1700" b="1" kern="1200" dirty="0">
              <a:solidFill>
                <a:schemeClr val="accent2"/>
              </a:solidFill>
            </a:rPr>
            <a:t>Networking 600 + catholic groups to respond to </a:t>
          </a:r>
          <a:r>
            <a:rPr lang="en-US" sz="1700" b="1" kern="1200" dirty="0" err="1">
              <a:solidFill>
                <a:schemeClr val="accent2"/>
              </a:solidFill>
            </a:rPr>
            <a:t>Laudato</a:t>
          </a:r>
          <a:r>
            <a:rPr lang="en-US" sz="1700" b="1" kern="1200" dirty="0">
              <a:solidFill>
                <a:schemeClr val="accent2"/>
              </a:solidFill>
            </a:rPr>
            <a:t> Si </a:t>
          </a:r>
        </a:p>
      </dsp:txBody>
      <dsp:txXfrm rot="-5400000">
        <a:off x="1681990" y="77680"/>
        <a:ext cx="8320536" cy="1409361"/>
      </dsp:txXfrm>
    </dsp:sp>
    <dsp:sp modelId="{38F2A803-021F-3F4F-BA60-9EFDE19BC64E}">
      <dsp:nvSpPr>
        <dsp:cNvPr id="0" name=""/>
        <dsp:cNvSpPr/>
      </dsp:nvSpPr>
      <dsp:spPr>
        <a:xfrm rot="5400000">
          <a:off x="-360426" y="2576381"/>
          <a:ext cx="2402842" cy="1681989"/>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ANTI- TRAFFICKING</a:t>
          </a:r>
        </a:p>
      </dsp:txBody>
      <dsp:txXfrm rot="-5400000">
        <a:off x="1" y="3056950"/>
        <a:ext cx="1681989" cy="720853"/>
      </dsp:txXfrm>
    </dsp:sp>
    <dsp:sp modelId="{97AA263F-787B-6C45-A4BF-CB7D5792528A}">
      <dsp:nvSpPr>
        <dsp:cNvPr id="0" name=""/>
        <dsp:cNvSpPr/>
      </dsp:nvSpPr>
      <dsp:spPr>
        <a:xfrm rot="5400000">
          <a:off x="5099455" y="-1201511"/>
          <a:ext cx="1561847" cy="839677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solidFill>
                <a:schemeClr val="accent2"/>
              </a:solidFill>
            </a:rPr>
            <a:t>Country networks: formed by individual sisters</a:t>
          </a:r>
        </a:p>
        <a:p>
          <a:pPr marL="171450" lvl="1" indent="-171450" algn="l" defTabSz="755650">
            <a:lnSpc>
              <a:spcPct val="90000"/>
            </a:lnSpc>
            <a:spcBef>
              <a:spcPct val="0"/>
            </a:spcBef>
            <a:spcAft>
              <a:spcPct val="15000"/>
            </a:spcAft>
            <a:buChar char="••"/>
          </a:pPr>
          <a:r>
            <a:rPr lang="en-US" sz="1700" b="1" kern="1200" dirty="0">
              <a:solidFill>
                <a:schemeClr val="accent2"/>
              </a:solidFill>
            </a:rPr>
            <a:t>Talitha Kum – Sisters and collaborators worldwide network (UISG)</a:t>
          </a:r>
        </a:p>
        <a:p>
          <a:pPr marL="171450" lvl="1" indent="-171450" algn="l" defTabSz="755650">
            <a:lnSpc>
              <a:spcPct val="90000"/>
            </a:lnSpc>
            <a:spcBef>
              <a:spcPct val="0"/>
            </a:spcBef>
            <a:spcAft>
              <a:spcPct val="15000"/>
            </a:spcAft>
            <a:buChar char="••"/>
          </a:pPr>
          <a:r>
            <a:rPr lang="en-US" sz="1700" b="1" kern="1200" dirty="0">
              <a:solidFill>
                <a:schemeClr val="accent2"/>
              </a:solidFill>
            </a:rPr>
            <a:t>Caritas Network  - local and international : World Vision (Regional Office)</a:t>
          </a:r>
        </a:p>
        <a:p>
          <a:pPr marL="171450" lvl="1" indent="-171450" algn="l" defTabSz="755650">
            <a:lnSpc>
              <a:spcPct val="90000"/>
            </a:lnSpc>
            <a:spcBef>
              <a:spcPct val="0"/>
            </a:spcBef>
            <a:spcAft>
              <a:spcPct val="15000"/>
            </a:spcAft>
            <a:buChar char="••"/>
          </a:pPr>
          <a:r>
            <a:rPr lang="en-US" sz="1700" b="1" kern="1200" dirty="0">
              <a:solidFill>
                <a:schemeClr val="accent2"/>
              </a:solidFill>
            </a:rPr>
            <a:t>Academy of Science (Vatican) and Dicastery for Integral Human Development </a:t>
          </a:r>
        </a:p>
      </dsp:txBody>
      <dsp:txXfrm rot="-5400000">
        <a:off x="1681990" y="2292197"/>
        <a:ext cx="8320536" cy="1409361"/>
      </dsp:txXfrm>
    </dsp:sp>
    <dsp:sp modelId="{D1425966-8AF5-BD4E-A7FC-F39DCB0A1D86}">
      <dsp:nvSpPr>
        <dsp:cNvPr id="0" name=""/>
        <dsp:cNvSpPr/>
      </dsp:nvSpPr>
      <dsp:spPr>
        <a:xfrm rot="5400000">
          <a:off x="-360426" y="4790898"/>
          <a:ext cx="2402842" cy="1681989"/>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MIGRANTS &amp; REFUGESS</a:t>
          </a:r>
        </a:p>
      </dsp:txBody>
      <dsp:txXfrm rot="-5400000">
        <a:off x="1" y="5271467"/>
        <a:ext cx="1681989" cy="720853"/>
      </dsp:txXfrm>
    </dsp:sp>
    <dsp:sp modelId="{D0549F08-85A2-7443-AF74-9E9AD3D3B7D6}">
      <dsp:nvSpPr>
        <dsp:cNvPr id="0" name=""/>
        <dsp:cNvSpPr/>
      </dsp:nvSpPr>
      <dsp:spPr>
        <a:xfrm rot="5400000">
          <a:off x="5099455" y="1013006"/>
          <a:ext cx="1561847" cy="8396779"/>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solidFill>
                <a:schemeClr val="accent2"/>
              </a:solidFill>
            </a:rPr>
            <a:t>UISG International Desk linking individual sisters</a:t>
          </a:r>
        </a:p>
        <a:p>
          <a:pPr marL="171450" lvl="1" indent="-171450" algn="l" defTabSz="755650">
            <a:lnSpc>
              <a:spcPct val="90000"/>
            </a:lnSpc>
            <a:spcBef>
              <a:spcPct val="0"/>
            </a:spcBef>
            <a:spcAft>
              <a:spcPct val="15000"/>
            </a:spcAft>
            <a:buChar char="••"/>
          </a:pPr>
          <a:r>
            <a:rPr lang="en-US" sz="1700" b="1" kern="1200" dirty="0">
              <a:solidFill>
                <a:schemeClr val="accent2"/>
              </a:solidFill>
            </a:rPr>
            <a:t>Jesuit Refugee Services (Regional and International)</a:t>
          </a:r>
        </a:p>
        <a:p>
          <a:pPr marL="171450" lvl="1" indent="-171450" algn="l" defTabSz="755650">
            <a:lnSpc>
              <a:spcPct val="90000"/>
            </a:lnSpc>
            <a:spcBef>
              <a:spcPct val="0"/>
            </a:spcBef>
            <a:spcAft>
              <a:spcPct val="15000"/>
            </a:spcAft>
            <a:buChar char="••"/>
          </a:pPr>
          <a:r>
            <a:rPr lang="en-US" sz="1700" b="1" kern="1200" dirty="0">
              <a:solidFill>
                <a:schemeClr val="accent2"/>
              </a:solidFill>
            </a:rPr>
            <a:t>Migrants and refugees section (Vatican)</a:t>
          </a:r>
        </a:p>
        <a:p>
          <a:pPr marL="171450" lvl="1" indent="-171450" algn="l" defTabSz="755650">
            <a:lnSpc>
              <a:spcPct val="90000"/>
            </a:lnSpc>
            <a:spcBef>
              <a:spcPct val="0"/>
            </a:spcBef>
            <a:spcAft>
              <a:spcPct val="15000"/>
            </a:spcAft>
            <a:buChar char="••"/>
          </a:pPr>
          <a:r>
            <a:rPr lang="en-US" sz="1700" b="1" kern="1200" dirty="0">
              <a:solidFill>
                <a:schemeClr val="accent2"/>
              </a:solidFill>
            </a:rPr>
            <a:t>House for migrant women and children (Rome)</a:t>
          </a:r>
        </a:p>
      </dsp:txBody>
      <dsp:txXfrm rot="-5400000">
        <a:off x="1681990" y="4506715"/>
        <a:ext cx="8320536" cy="14093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14C5C-8DDD-6D4C-B5CA-8A0146D6D202}">
      <dsp:nvSpPr>
        <dsp:cNvPr id="0" name=""/>
        <dsp:cNvSpPr/>
      </dsp:nvSpPr>
      <dsp:spPr>
        <a:xfrm rot="5400000">
          <a:off x="-360074" y="360074"/>
          <a:ext cx="2400495" cy="168034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 WAR &amp; </a:t>
          </a:r>
        </a:p>
        <a:p>
          <a:pPr lvl="0" algn="ctr" defTabSz="889000">
            <a:lnSpc>
              <a:spcPct val="90000"/>
            </a:lnSpc>
            <a:spcBef>
              <a:spcPct val="0"/>
            </a:spcBef>
            <a:spcAft>
              <a:spcPct val="35000"/>
            </a:spcAft>
          </a:pPr>
          <a:r>
            <a:rPr lang="en-US" sz="2000" b="1" kern="1200" dirty="0">
              <a:solidFill>
                <a:schemeClr val="bg1"/>
              </a:solidFill>
            </a:rPr>
            <a:t>CONFLICT</a:t>
          </a:r>
        </a:p>
      </dsp:txBody>
      <dsp:txXfrm rot="-5400000">
        <a:off x="1" y="840174"/>
        <a:ext cx="1680347" cy="720148"/>
      </dsp:txXfrm>
    </dsp:sp>
    <dsp:sp modelId="{05ABDC97-8016-8441-93B7-B833055CDC3F}">
      <dsp:nvSpPr>
        <dsp:cNvPr id="0" name=""/>
        <dsp:cNvSpPr/>
      </dsp:nvSpPr>
      <dsp:spPr>
        <a:xfrm rot="5400000">
          <a:off x="5099396" y="-3414276"/>
          <a:ext cx="1560322" cy="839842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b="1" kern="1200" dirty="0">
            <a:solidFill>
              <a:schemeClr val="accent2"/>
            </a:solidFill>
          </a:endParaRPr>
        </a:p>
        <a:p>
          <a:pPr marL="228600" lvl="1" indent="-228600" algn="l" defTabSz="933450">
            <a:lnSpc>
              <a:spcPct val="90000"/>
            </a:lnSpc>
            <a:spcBef>
              <a:spcPct val="0"/>
            </a:spcBef>
            <a:spcAft>
              <a:spcPct val="15000"/>
            </a:spcAft>
            <a:buChar char="••"/>
          </a:pPr>
          <a:r>
            <a:rPr lang="en-US" sz="2100" b="1" kern="1200" dirty="0">
              <a:solidFill>
                <a:schemeClr val="accent2"/>
              </a:solidFill>
            </a:rPr>
            <a:t>Sisters and others accompanying victims of trauma (DRC)</a:t>
          </a:r>
        </a:p>
        <a:p>
          <a:pPr marL="228600" lvl="1" indent="-228600" algn="l" defTabSz="933450">
            <a:lnSpc>
              <a:spcPct val="90000"/>
            </a:lnSpc>
            <a:spcBef>
              <a:spcPct val="0"/>
            </a:spcBef>
            <a:spcAft>
              <a:spcPct val="15000"/>
            </a:spcAft>
            <a:buChar char="••"/>
          </a:pPr>
          <a:r>
            <a:rPr lang="en-US" sz="2100" b="1" kern="1200" dirty="0">
              <a:solidFill>
                <a:schemeClr val="accent2"/>
              </a:solidFill>
            </a:rPr>
            <a:t>Being trained by psychotherapists and forming a network</a:t>
          </a:r>
        </a:p>
        <a:p>
          <a:pPr marL="228600" lvl="1" indent="-228600" algn="l" defTabSz="933450">
            <a:lnSpc>
              <a:spcPct val="90000"/>
            </a:lnSpc>
            <a:spcBef>
              <a:spcPct val="0"/>
            </a:spcBef>
            <a:spcAft>
              <a:spcPct val="15000"/>
            </a:spcAft>
            <a:buChar char="••"/>
          </a:pPr>
          <a:r>
            <a:rPr lang="en-US" sz="2100" b="1" kern="1200" dirty="0">
              <a:solidFill>
                <a:schemeClr val="accent2"/>
              </a:solidFill>
            </a:rPr>
            <a:t>Being supported by the UK Government</a:t>
          </a:r>
        </a:p>
      </dsp:txBody>
      <dsp:txXfrm rot="-5400000">
        <a:off x="1680347" y="80942"/>
        <a:ext cx="8322252" cy="1407984"/>
      </dsp:txXfrm>
    </dsp:sp>
    <dsp:sp modelId="{38F2A803-021F-3F4F-BA60-9EFDE19BC64E}">
      <dsp:nvSpPr>
        <dsp:cNvPr id="0" name=""/>
        <dsp:cNvSpPr/>
      </dsp:nvSpPr>
      <dsp:spPr>
        <a:xfrm rot="5400000">
          <a:off x="-360074" y="2577202"/>
          <a:ext cx="2400495" cy="168034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   ??????</a:t>
          </a:r>
        </a:p>
      </dsp:txBody>
      <dsp:txXfrm rot="-5400000">
        <a:off x="1" y="3057302"/>
        <a:ext cx="1680347" cy="720148"/>
      </dsp:txXfrm>
    </dsp:sp>
    <dsp:sp modelId="{97AA263F-787B-6C45-A4BF-CB7D5792528A}">
      <dsp:nvSpPr>
        <dsp:cNvPr id="0" name=""/>
        <dsp:cNvSpPr/>
      </dsp:nvSpPr>
      <dsp:spPr>
        <a:xfrm rot="5400000">
          <a:off x="5099396" y="-1201921"/>
          <a:ext cx="1560322" cy="839842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solidFill>
                <a:schemeClr val="accent2"/>
              </a:solidFill>
            </a:rPr>
            <a:t> </a:t>
          </a:r>
          <a:r>
            <a:rPr lang="en-US" sz="2000" b="1" kern="1200" dirty="0">
              <a:solidFill>
                <a:schemeClr val="accent2"/>
              </a:solidFill>
            </a:rPr>
            <a:t>TODAY”S NEEDS ARE COMPLEX AND LAYERED </a:t>
          </a:r>
        </a:p>
        <a:p>
          <a:pPr marL="228600" lvl="1" indent="-228600" algn="l" defTabSz="889000">
            <a:lnSpc>
              <a:spcPct val="90000"/>
            </a:lnSpc>
            <a:spcBef>
              <a:spcPct val="0"/>
            </a:spcBef>
            <a:spcAft>
              <a:spcPct val="15000"/>
            </a:spcAft>
            <a:buChar char="••"/>
          </a:pPr>
          <a:r>
            <a:rPr lang="en-US" sz="2000" b="1" kern="1200" dirty="0">
              <a:solidFill>
                <a:schemeClr val="accent2"/>
              </a:solidFill>
            </a:rPr>
            <a:t>CROSS SECTORAL COLLABORATION IS MORE EFFECTIVE </a:t>
          </a:r>
        </a:p>
        <a:p>
          <a:pPr marL="228600" lvl="1" indent="-228600" algn="l" defTabSz="889000">
            <a:lnSpc>
              <a:spcPct val="90000"/>
            </a:lnSpc>
            <a:spcBef>
              <a:spcPct val="0"/>
            </a:spcBef>
            <a:spcAft>
              <a:spcPct val="15000"/>
            </a:spcAft>
            <a:buChar char="••"/>
          </a:pPr>
          <a:r>
            <a:rPr lang="en-US" sz="2000" b="1" kern="1200" dirty="0">
              <a:solidFill>
                <a:schemeClr val="accent2"/>
              </a:solidFill>
            </a:rPr>
            <a:t>LEADS TO TRANSFORMATION</a:t>
          </a:r>
        </a:p>
        <a:p>
          <a:pPr marL="228600" lvl="1" indent="-228600" algn="l" defTabSz="889000">
            <a:lnSpc>
              <a:spcPct val="90000"/>
            </a:lnSpc>
            <a:spcBef>
              <a:spcPct val="0"/>
            </a:spcBef>
            <a:spcAft>
              <a:spcPct val="15000"/>
            </a:spcAft>
            <a:buChar char="••"/>
          </a:pPr>
          <a:r>
            <a:rPr lang="en-US" sz="2000" b="1" kern="1200" dirty="0">
              <a:solidFill>
                <a:schemeClr val="accent2"/>
              </a:solidFill>
            </a:rPr>
            <a:t>IS A PROPHETIC SIGN FOR TODAY”S WORLD  </a:t>
          </a:r>
        </a:p>
      </dsp:txBody>
      <dsp:txXfrm rot="-5400000">
        <a:off x="1680347" y="2293297"/>
        <a:ext cx="8322252" cy="1407984"/>
      </dsp:txXfrm>
    </dsp:sp>
    <dsp:sp modelId="{D1425966-8AF5-BD4E-A7FC-F39DCB0A1D86}">
      <dsp:nvSpPr>
        <dsp:cNvPr id="0" name=""/>
        <dsp:cNvSpPr/>
      </dsp:nvSpPr>
      <dsp:spPr>
        <a:xfrm rot="5400000">
          <a:off x="-360074" y="4789557"/>
          <a:ext cx="2400495" cy="168034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 ?????? </a:t>
          </a:r>
        </a:p>
      </dsp:txBody>
      <dsp:txXfrm rot="-5400000">
        <a:off x="1" y="5269657"/>
        <a:ext cx="1680347" cy="720148"/>
      </dsp:txXfrm>
    </dsp:sp>
    <dsp:sp modelId="{D0549F08-85A2-7443-AF74-9E9AD3D3B7D6}">
      <dsp:nvSpPr>
        <dsp:cNvPr id="0" name=""/>
        <dsp:cNvSpPr/>
      </dsp:nvSpPr>
      <dsp:spPr>
        <a:xfrm rot="5400000">
          <a:off x="5099396" y="1010433"/>
          <a:ext cx="1560322" cy="839842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accent2"/>
              </a:solidFill>
            </a:rPr>
            <a:t>WHAT COULD YOU NETWORK AND PARTNER ABOUT- in relation to religious life? In relation to local, national and global needs? </a:t>
          </a:r>
        </a:p>
        <a:p>
          <a:pPr marL="228600" lvl="1" indent="-228600" algn="l" defTabSz="1066800">
            <a:lnSpc>
              <a:spcPct val="90000"/>
            </a:lnSpc>
            <a:spcBef>
              <a:spcPct val="0"/>
            </a:spcBef>
            <a:spcAft>
              <a:spcPct val="15000"/>
            </a:spcAft>
            <a:buChar char="••"/>
          </a:pPr>
          <a:r>
            <a:rPr lang="en-US" sz="2400" b="1" kern="1200" dirty="0" smtClean="0">
              <a:solidFill>
                <a:schemeClr val="accent2"/>
              </a:solidFill>
            </a:rPr>
            <a:t>With whom </a:t>
          </a:r>
          <a:r>
            <a:rPr lang="en-US" sz="2400" b="1" kern="1200" dirty="0">
              <a:solidFill>
                <a:schemeClr val="accent2"/>
              </a:solidFill>
            </a:rPr>
            <a:t>COULD YOU NETWORK AND </a:t>
          </a:r>
          <a:r>
            <a:rPr lang="en-US" sz="2400" b="1" kern="1200" dirty="0" smtClean="0">
              <a:solidFill>
                <a:schemeClr val="accent2"/>
              </a:solidFill>
            </a:rPr>
            <a:t>PARTNER?</a:t>
          </a:r>
          <a:endParaRPr lang="en-US" sz="2400" b="1" kern="1200" dirty="0">
            <a:solidFill>
              <a:schemeClr val="accent2"/>
            </a:solidFill>
          </a:endParaRPr>
        </a:p>
      </dsp:txBody>
      <dsp:txXfrm rot="-5400000">
        <a:off x="1680347" y="4505652"/>
        <a:ext cx="8322252" cy="14079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A6EBDA-0B38-4F10-80C1-584199AA178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73418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6EBDA-0B38-4F10-80C1-584199AA178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428230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6EBDA-0B38-4F10-80C1-584199AA178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24CC98-A709-4228-9B77-3CEE2564684C}"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524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9A6EBDA-0B38-4F10-80C1-584199AA178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2341414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9A6EBDA-0B38-4F10-80C1-584199AA178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24CC98-A709-4228-9B77-3CEE2564684C}"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4214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9A6EBDA-0B38-4F10-80C1-584199AA178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2877677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6EBDA-0B38-4F10-80C1-584199AA178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686192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6EBDA-0B38-4F10-80C1-584199AA178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416156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589F1024-9914-4EE1-86CD-2C809539DB76}" type="datetimeFigureOut">
              <a:rPr lang="en-US" smtClean="0"/>
              <a:t>6/7/2019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117E02B-12BC-4092-9164-1E0AFA0387E8}"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169252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9F1024-9914-4EE1-86CD-2C809539DB76}"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7E02B-12BC-4092-9164-1E0AFA0387E8}" type="slidenum">
              <a:rPr lang="en-US" smtClean="0"/>
              <a:t>‹#›</a:t>
            </a:fld>
            <a:endParaRPr lang="en-US"/>
          </a:p>
        </p:txBody>
      </p:sp>
    </p:spTree>
    <p:extLst>
      <p:ext uri="{BB962C8B-B14F-4D97-AF65-F5344CB8AC3E}">
        <p14:creationId xmlns:p14="http://schemas.microsoft.com/office/powerpoint/2010/main" val="127545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89F1024-9914-4EE1-86CD-2C809539DB76}"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8117E02B-12BC-4092-9164-1E0AFA0387E8}" type="slidenum">
              <a:rPr lang="en-US" smtClean="0"/>
              <a:t>‹#›</a:t>
            </a:fld>
            <a:endParaRPr lang="en-US"/>
          </a:p>
        </p:txBody>
      </p:sp>
    </p:spTree>
    <p:extLst>
      <p:ext uri="{BB962C8B-B14F-4D97-AF65-F5344CB8AC3E}">
        <p14:creationId xmlns:p14="http://schemas.microsoft.com/office/powerpoint/2010/main" val="26238293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6EBDA-0B38-4F10-80C1-584199AA178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636869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89F1024-9914-4EE1-86CD-2C809539DB76}"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7E02B-12BC-4092-9164-1E0AFA0387E8}" type="slidenum">
              <a:rPr lang="en-US" smtClean="0"/>
              <a:t>‹#›</a:t>
            </a:fld>
            <a:endParaRPr lang="en-US"/>
          </a:p>
        </p:txBody>
      </p:sp>
    </p:spTree>
    <p:extLst>
      <p:ext uri="{BB962C8B-B14F-4D97-AF65-F5344CB8AC3E}">
        <p14:creationId xmlns:p14="http://schemas.microsoft.com/office/powerpoint/2010/main" val="2292330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89F1024-9914-4EE1-86CD-2C809539DB76}"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7E02B-12BC-4092-9164-1E0AFA0387E8}" type="slidenum">
              <a:rPr lang="en-US" smtClean="0"/>
              <a:t>‹#›</a:t>
            </a:fld>
            <a:endParaRPr lang="en-US"/>
          </a:p>
        </p:txBody>
      </p:sp>
    </p:spTree>
    <p:extLst>
      <p:ext uri="{BB962C8B-B14F-4D97-AF65-F5344CB8AC3E}">
        <p14:creationId xmlns:p14="http://schemas.microsoft.com/office/powerpoint/2010/main" val="1365308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89F1024-9914-4EE1-86CD-2C809539DB76}"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7E02B-12BC-4092-9164-1E0AFA0387E8}" type="slidenum">
              <a:rPr lang="en-US" smtClean="0"/>
              <a:t>‹#›</a:t>
            </a:fld>
            <a:endParaRPr lang="en-US"/>
          </a:p>
        </p:txBody>
      </p:sp>
    </p:spTree>
    <p:extLst>
      <p:ext uri="{BB962C8B-B14F-4D97-AF65-F5344CB8AC3E}">
        <p14:creationId xmlns:p14="http://schemas.microsoft.com/office/powerpoint/2010/main" val="3077372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F1024-9914-4EE1-86CD-2C809539DB76}"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7E02B-12BC-4092-9164-1E0AFA0387E8}" type="slidenum">
              <a:rPr lang="en-US" smtClean="0"/>
              <a:t>‹#›</a:t>
            </a:fld>
            <a:endParaRPr lang="en-US"/>
          </a:p>
        </p:txBody>
      </p:sp>
    </p:spTree>
    <p:extLst>
      <p:ext uri="{BB962C8B-B14F-4D97-AF65-F5344CB8AC3E}">
        <p14:creationId xmlns:p14="http://schemas.microsoft.com/office/powerpoint/2010/main" val="3205576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89F1024-9914-4EE1-86CD-2C809539DB76}"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7E02B-12BC-4092-9164-1E0AFA0387E8}" type="slidenum">
              <a:rPr lang="en-US" smtClean="0"/>
              <a:t>‹#›</a:t>
            </a:fld>
            <a:endParaRPr lang="en-US"/>
          </a:p>
        </p:txBody>
      </p:sp>
    </p:spTree>
    <p:extLst>
      <p:ext uri="{BB962C8B-B14F-4D97-AF65-F5344CB8AC3E}">
        <p14:creationId xmlns:p14="http://schemas.microsoft.com/office/powerpoint/2010/main" val="2689528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89F1024-9914-4EE1-86CD-2C809539DB76}"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7E02B-12BC-4092-9164-1E0AFA0387E8}" type="slidenum">
              <a:rPr lang="en-US" smtClean="0"/>
              <a:t>‹#›</a:t>
            </a:fld>
            <a:endParaRPr lang="en-US"/>
          </a:p>
        </p:txBody>
      </p:sp>
    </p:spTree>
    <p:extLst>
      <p:ext uri="{BB962C8B-B14F-4D97-AF65-F5344CB8AC3E}">
        <p14:creationId xmlns:p14="http://schemas.microsoft.com/office/powerpoint/2010/main" val="351998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9F1024-9914-4EE1-86CD-2C809539DB76}"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7E02B-12BC-4092-9164-1E0AFA0387E8}" type="slidenum">
              <a:rPr lang="en-US" smtClean="0"/>
              <a:t>‹#›</a:t>
            </a:fld>
            <a:endParaRPr lang="en-US"/>
          </a:p>
        </p:txBody>
      </p:sp>
    </p:spTree>
    <p:extLst>
      <p:ext uri="{BB962C8B-B14F-4D97-AF65-F5344CB8AC3E}">
        <p14:creationId xmlns:p14="http://schemas.microsoft.com/office/powerpoint/2010/main" val="3741564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9F1024-9914-4EE1-86CD-2C809539DB76}"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7E02B-12BC-4092-9164-1E0AFA0387E8}" type="slidenum">
              <a:rPr lang="en-US" smtClean="0"/>
              <a:t>‹#›</a:t>
            </a:fld>
            <a:endParaRPr lang="en-US"/>
          </a:p>
        </p:txBody>
      </p:sp>
    </p:spTree>
    <p:extLst>
      <p:ext uri="{BB962C8B-B14F-4D97-AF65-F5344CB8AC3E}">
        <p14:creationId xmlns:p14="http://schemas.microsoft.com/office/powerpoint/2010/main" val="323028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6EBDA-0B38-4F10-80C1-584199AA178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269971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A6EBDA-0B38-4F10-80C1-584199AA178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203676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A6EBDA-0B38-4F10-80C1-584199AA1783}" type="datetimeFigureOut">
              <a:rPr lang="en-GB" smtClean="0"/>
              <a:t>07/06/2019</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77288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A6EBDA-0B38-4F10-80C1-584199AA1783}" type="datetimeFigureOut">
              <a:rPr lang="en-GB" smtClean="0"/>
              <a:t>07/06/2019</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172437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6EBDA-0B38-4F10-80C1-584199AA1783}" type="datetimeFigureOut">
              <a:rPr lang="en-GB" smtClean="0"/>
              <a:t>07/06/2019</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298077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6EBDA-0B38-4F10-80C1-584199AA178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312102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6EBDA-0B38-4F10-80C1-584199AA178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24CC98-A709-4228-9B77-3CEE2564684C}" type="slidenum">
              <a:rPr lang="en-GB" smtClean="0"/>
              <a:t>‹#›</a:t>
            </a:fld>
            <a:endParaRPr lang="en-GB"/>
          </a:p>
        </p:txBody>
      </p:sp>
    </p:spTree>
    <p:extLst>
      <p:ext uri="{BB962C8B-B14F-4D97-AF65-F5344CB8AC3E}">
        <p14:creationId xmlns:p14="http://schemas.microsoft.com/office/powerpoint/2010/main" val="299053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9A6EBDA-0B38-4F10-80C1-584199AA1783}" type="datetimeFigureOut">
              <a:rPr lang="en-GB" smtClean="0"/>
              <a:t>07/06/2019</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24CC98-A709-4228-9B77-3CEE2564684C}" type="slidenum">
              <a:rPr lang="en-GB" smtClean="0"/>
              <a:t>‹#›</a:t>
            </a:fld>
            <a:endParaRPr lang="en-GB"/>
          </a:p>
        </p:txBody>
      </p:sp>
    </p:spTree>
    <p:extLst>
      <p:ext uri="{BB962C8B-B14F-4D97-AF65-F5344CB8AC3E}">
        <p14:creationId xmlns:p14="http://schemas.microsoft.com/office/powerpoint/2010/main" val="25652914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89F1024-9914-4EE1-86CD-2C809539DB76}" type="datetimeFigureOut">
              <a:rPr lang="en-US" smtClean="0"/>
              <a:t>6/7/2019</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17E02B-12BC-4092-9164-1E0AFA0387E8}" type="slidenum">
              <a:rPr lang="en-US" smtClean="0"/>
              <a:t>‹#›</a:t>
            </a:fld>
            <a:endParaRPr lang="en-US"/>
          </a:p>
        </p:txBody>
      </p:sp>
    </p:spTree>
    <p:extLst>
      <p:ext uri="{BB962C8B-B14F-4D97-AF65-F5344CB8AC3E}">
        <p14:creationId xmlns:p14="http://schemas.microsoft.com/office/powerpoint/2010/main" val="1192796159"/>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7.tiff"/><Relationship Id="rId5" Type="http://schemas.microsoft.com/office/2007/relationships/hdphoto" Target="../media/hdphoto2.wdp"/><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3121" y="1330860"/>
            <a:ext cx="9621491" cy="2263366"/>
          </a:xfrm>
        </p:spPr>
        <p:txBody>
          <a:bodyPr>
            <a:normAutofit fontScale="90000"/>
          </a:bodyPr>
          <a:lstStyle/>
          <a:p>
            <a:r>
              <a:rPr lang="en-GB" b="1" i="1" dirty="0">
                <a:ln w="0"/>
                <a:solidFill>
                  <a:schemeClr val="bg1"/>
                </a:solidFill>
                <a:effectLst>
                  <a:outerShdw blurRad="38100" dist="25400" dir="5400000" algn="ctr" rotWithShape="0">
                    <a:srgbClr val="6E747A">
                      <a:alpha val="43000"/>
                    </a:srgbClr>
                  </a:outerShdw>
                </a:effectLst>
              </a:rPr>
              <a:t>Fostering Effective Partnerships for Change </a:t>
            </a:r>
            <a:r>
              <a:rPr lang="en-GB" b="1" dirty="0">
                <a:ln w="0"/>
                <a:solidFill>
                  <a:srgbClr val="FF0000"/>
                </a:solidFill>
                <a:effectLst>
                  <a:outerShdw blurRad="38100" dist="25400" dir="5400000" algn="ctr" rotWithShape="0">
                    <a:srgbClr val="6E747A">
                      <a:alpha val="43000"/>
                    </a:srgbClr>
                  </a:outerShdw>
                </a:effectLst>
              </a:rPr>
              <a:t/>
            </a:r>
            <a:br>
              <a:rPr lang="en-GB" b="1" dirty="0">
                <a:ln w="0"/>
                <a:solidFill>
                  <a:srgbClr val="FF0000"/>
                </a:solidFill>
                <a:effectLst>
                  <a:outerShdw blurRad="38100" dist="25400" dir="5400000" algn="ctr" rotWithShape="0">
                    <a:srgbClr val="6E747A">
                      <a:alpha val="43000"/>
                    </a:srgbClr>
                  </a:outerShdw>
                </a:effectLst>
              </a:rPr>
            </a:br>
            <a:endParaRPr lang="en-GB" dirty="0"/>
          </a:p>
        </p:txBody>
      </p:sp>
      <p:sp>
        <p:nvSpPr>
          <p:cNvPr id="5" name="TextBox 4"/>
          <p:cNvSpPr txBox="1"/>
          <p:nvPr/>
        </p:nvSpPr>
        <p:spPr>
          <a:xfrm>
            <a:off x="4441371" y="3744686"/>
            <a:ext cx="6705600" cy="523220"/>
          </a:xfrm>
          <a:prstGeom prst="rect">
            <a:avLst/>
          </a:prstGeom>
          <a:noFill/>
        </p:spPr>
        <p:txBody>
          <a:bodyPr wrap="square" rtlCol="0">
            <a:spAutoFit/>
          </a:bodyPr>
          <a:lstStyle/>
          <a:p>
            <a:r>
              <a:rPr lang="en-GB" sz="2800" b="1" dirty="0">
                <a:ln w="0"/>
                <a:solidFill>
                  <a:srgbClr val="FF0000"/>
                </a:solidFill>
                <a:effectLst>
                  <a:outerShdw blurRad="38100" dist="25400" dir="5400000" algn="ctr" rotWithShape="0">
                    <a:srgbClr val="6E747A">
                      <a:alpha val="43000"/>
                    </a:srgbClr>
                  </a:outerShdw>
                </a:effectLst>
              </a:rPr>
              <a:t>Conference of Religious – May 2019</a:t>
            </a:r>
          </a:p>
        </p:txBody>
      </p:sp>
    </p:spTree>
    <p:extLst>
      <p:ext uri="{BB962C8B-B14F-4D97-AF65-F5344CB8AC3E}">
        <p14:creationId xmlns:p14="http://schemas.microsoft.com/office/powerpoint/2010/main" val="261629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2076"/>
            <a:ext cx="8229600" cy="6202363"/>
          </a:xfrm>
          <a:extLst/>
        </p:spPr>
        <p:txBody>
          <a:bodyPr>
            <a:normAutofit fontScale="90000"/>
          </a:bodyPr>
          <a:lstStyle/>
          <a:p>
            <a:pPr>
              <a:defRPr/>
            </a:pPr>
            <a:r>
              <a:rPr lang="en-US" dirty="0"/>
              <a:t>          </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dirty="0"/>
              <a:t/>
            </a:r>
            <a:br>
              <a:rPr lang="en-US" dirty="0"/>
            </a:br>
            <a:r>
              <a:rPr lang="en-US" dirty="0"/>
              <a:t/>
            </a:r>
            <a:br>
              <a:rPr lang="en-US" dirty="0"/>
            </a:br>
            <a:r>
              <a:rPr lang="en-US" dirty="0"/>
              <a:t>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1913"/>
            <a:ext cx="1828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ectangle 2"/>
          <p:cNvSpPr>
            <a:spLocks noChangeArrowheads="1"/>
          </p:cNvSpPr>
          <p:nvPr/>
        </p:nvSpPr>
        <p:spPr bwMode="auto">
          <a:xfrm>
            <a:off x="1919288" y="1858964"/>
            <a:ext cx="926811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en-US" sz="2400" b="1" dirty="0">
                <a:solidFill>
                  <a:prstClr val="white"/>
                </a:solidFill>
              </a:rPr>
              <a:t>				</a:t>
            </a:r>
            <a:r>
              <a:rPr lang="en-US" altLang="en-US" sz="3200" b="1" dirty="0">
                <a:solidFill>
                  <a:prstClr val="white"/>
                </a:solidFill>
              </a:rPr>
              <a:t>MORAL IMAGINATION</a:t>
            </a:r>
          </a:p>
          <a:p>
            <a:pPr eaLnBrk="1" hangingPunct="1"/>
            <a:r>
              <a:rPr lang="en-US" altLang="en-US" sz="2400" b="1" dirty="0">
                <a:solidFill>
                  <a:prstClr val="white"/>
                </a:solidFill>
              </a:rPr>
              <a:t/>
            </a:r>
            <a:br>
              <a:rPr lang="en-US" altLang="en-US" sz="2400" b="1" dirty="0">
                <a:solidFill>
                  <a:prstClr val="white"/>
                </a:solidFill>
              </a:rPr>
            </a:br>
            <a:r>
              <a:rPr lang="en-US" altLang="en-US" sz="3200" dirty="0">
                <a:solidFill>
                  <a:srgbClr val="FFFF00"/>
                </a:solidFill>
              </a:rPr>
              <a:t> </a:t>
            </a:r>
            <a:r>
              <a:rPr lang="en-US" altLang="en-US" sz="3200" b="1" dirty="0">
                <a:solidFill>
                  <a:srgbClr val="FFFF00"/>
                </a:solidFill>
              </a:rPr>
              <a:t>is the capacity  </a:t>
            </a:r>
            <a:r>
              <a:rPr lang="en-US" altLang="en-US" sz="3200" dirty="0">
                <a:solidFill>
                  <a:srgbClr val="FFFF00"/>
                </a:solidFill>
              </a:rPr>
              <a:t/>
            </a:r>
            <a:br>
              <a:rPr lang="en-US" altLang="en-US" sz="3200" dirty="0">
                <a:solidFill>
                  <a:srgbClr val="FFFF00"/>
                </a:solidFill>
              </a:rPr>
            </a:br>
            <a:r>
              <a:rPr lang="en-US" altLang="en-US" sz="3200" dirty="0">
                <a:solidFill>
                  <a:srgbClr val="FFFF00"/>
                </a:solidFill>
              </a:rPr>
              <a:t>…..to recognize turning points and possibilities</a:t>
            </a:r>
            <a:br>
              <a:rPr lang="en-US" altLang="en-US" sz="3200" dirty="0">
                <a:solidFill>
                  <a:srgbClr val="FFFF00"/>
                </a:solidFill>
              </a:rPr>
            </a:br>
            <a:r>
              <a:rPr lang="en-US" altLang="en-US" sz="3200" dirty="0">
                <a:solidFill>
                  <a:srgbClr val="FFFF00"/>
                </a:solidFill>
              </a:rPr>
              <a:t>…..to imagine constructive processes</a:t>
            </a:r>
            <a:br>
              <a:rPr lang="en-US" altLang="en-US" sz="3200" dirty="0">
                <a:solidFill>
                  <a:srgbClr val="FFFF00"/>
                </a:solidFill>
              </a:rPr>
            </a:br>
            <a:r>
              <a:rPr lang="en-US" altLang="en-US" sz="3200" dirty="0">
                <a:solidFill>
                  <a:srgbClr val="FFFF00"/>
                </a:solidFill>
              </a:rPr>
              <a:t>…..to give birth to what does not yet exist</a:t>
            </a:r>
            <a:br>
              <a:rPr lang="en-US" altLang="en-US" sz="3200" dirty="0">
                <a:solidFill>
                  <a:srgbClr val="FFFF00"/>
                </a:solidFill>
              </a:rPr>
            </a:br>
            <a:endParaRPr lang="en-US" altLang="en-US" sz="3200" dirty="0">
              <a:solidFill>
                <a:srgbClr val="FFFF00"/>
              </a:solidFill>
            </a:endParaRPr>
          </a:p>
          <a:p>
            <a:pPr eaLnBrk="1" hangingPunct="1"/>
            <a:r>
              <a:rPr lang="en-US" altLang="en-US" sz="2400" dirty="0">
                <a:solidFill>
                  <a:prstClr val="white"/>
                </a:solidFill>
              </a:rPr>
              <a:t>“</a:t>
            </a:r>
            <a:r>
              <a:rPr lang="en-US" altLang="en-US" sz="2400" i="1" dirty="0">
                <a:solidFill>
                  <a:prstClr val="white"/>
                </a:solidFill>
              </a:rPr>
              <a:t>Moral Imagination….The Art and Soul of Peace Building”</a:t>
            </a:r>
          </a:p>
        </p:txBody>
      </p:sp>
    </p:spTree>
    <p:extLst>
      <p:ext uri="{BB962C8B-B14F-4D97-AF65-F5344CB8AC3E}">
        <p14:creationId xmlns:p14="http://schemas.microsoft.com/office/powerpoint/2010/main" val="353585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1200" y="188914"/>
            <a:ext cx="8305800" cy="936625"/>
          </a:xfrm>
        </p:spPr>
        <p:txBody>
          <a:bodyPr/>
          <a:lstStyle/>
          <a:p>
            <a:r>
              <a:rPr lang="en-GB" altLang="en-US" b="1">
                <a:ea typeface="ＭＳ Ｐゴシック" pitchFamily="34" charset="-128"/>
              </a:rPr>
              <a:t>Turning Points</a:t>
            </a:r>
          </a:p>
        </p:txBody>
      </p:sp>
      <p:sp>
        <p:nvSpPr>
          <p:cNvPr id="43011" name="Content Placeholder 3"/>
          <p:cNvSpPr>
            <a:spLocks noGrp="1"/>
          </p:cNvSpPr>
          <p:nvPr>
            <p:ph sz="half" idx="4294967295"/>
          </p:nvPr>
        </p:nvSpPr>
        <p:spPr>
          <a:xfrm>
            <a:off x="6400800" y="1219200"/>
            <a:ext cx="4267200" cy="5334000"/>
          </a:xfrm>
        </p:spPr>
        <p:txBody>
          <a:bodyPr/>
          <a:lstStyle/>
          <a:p>
            <a:endParaRPr lang="en-GB" altLang="en-US">
              <a:ea typeface="ＭＳ Ｐゴシック" pitchFamily="34" charset="-128"/>
            </a:endParaRPr>
          </a:p>
          <a:p>
            <a:r>
              <a:rPr lang="en-GB" altLang="en-US">
                <a:ea typeface="ＭＳ Ｐゴシック" pitchFamily="34" charset="-128"/>
              </a:rPr>
              <a:t>Certain moments that can point people in a new direction </a:t>
            </a:r>
          </a:p>
          <a:p>
            <a:r>
              <a:rPr lang="en-GB" altLang="en-US">
                <a:ea typeface="ＭＳ Ｐゴシック" pitchFamily="34" charset="-128"/>
              </a:rPr>
              <a:t>Moments that are pregnant with new life which often rise from what seems barren ground</a:t>
            </a:r>
          </a:p>
        </p:txBody>
      </p:sp>
      <p:pic>
        <p:nvPicPr>
          <p:cNvPr id="43012" name="Content Placeholder 4" descr="j0234007"/>
          <p:cNvPicPr>
            <a:picLocks noGr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2057400" y="1196976"/>
            <a:ext cx="3657600" cy="5427663"/>
          </a:xfrm>
          <a:ln w="57150">
            <a:solidFill>
              <a:srgbClr val="FF0000"/>
            </a:solidFill>
            <a:miter lim="800000"/>
            <a:headEnd/>
            <a:tailEnd/>
          </a:ln>
        </p:spPr>
      </p:pic>
    </p:spTree>
    <p:extLst>
      <p:ext uri="{BB962C8B-B14F-4D97-AF65-F5344CB8AC3E}">
        <p14:creationId xmlns:p14="http://schemas.microsoft.com/office/powerpoint/2010/main" val="242926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6275" y="168966"/>
            <a:ext cx="8229600" cy="1490870"/>
          </a:xfrm>
          <a:extLst/>
        </p:spPr>
        <p:txBody>
          <a:bodyPr>
            <a:normAutofit/>
          </a:bodyPr>
          <a:lstStyle/>
          <a:p>
            <a:pPr>
              <a:defRPr/>
            </a:pPr>
            <a:r>
              <a:rPr lang="en-GB" b="1" dirty="0"/>
              <a:t>WEB WATCHING  </a:t>
            </a:r>
            <a:br>
              <a:rPr lang="en-GB" b="1" dirty="0"/>
            </a:br>
            <a:r>
              <a:rPr lang="en-GB" dirty="0"/>
              <a:t> </a:t>
            </a:r>
          </a:p>
        </p:txBody>
      </p:sp>
      <p:sp>
        <p:nvSpPr>
          <p:cNvPr id="18435" name="Subtitle 2"/>
          <p:cNvSpPr>
            <a:spLocks noGrp="1"/>
          </p:cNvSpPr>
          <p:nvPr>
            <p:ph type="subTitle" idx="1"/>
          </p:nvPr>
        </p:nvSpPr>
        <p:spPr>
          <a:xfrm>
            <a:off x="2438400" y="5105400"/>
            <a:ext cx="6858000" cy="1447800"/>
          </a:xfrm>
        </p:spPr>
        <p:txBody>
          <a:bodyPr>
            <a:normAutofit fontScale="85000" lnSpcReduction="20000"/>
          </a:bodyPr>
          <a:lstStyle/>
          <a:p>
            <a:pPr marL="514350" indent="-514350" algn="l">
              <a:buFont typeface="Wingdings 2" pitchFamily="18" charset="2"/>
              <a:buAutoNum type="arabicPeriod"/>
              <a:defRPr/>
            </a:pPr>
            <a:r>
              <a:rPr lang="en-GB" dirty="0"/>
              <a:t>Understand the social-political-economic  geography</a:t>
            </a:r>
          </a:p>
          <a:p>
            <a:pPr marL="514350" indent="-514350" algn="l">
              <a:buFont typeface="Wingdings 2" pitchFamily="18" charset="2"/>
              <a:buAutoNum type="arabicPeriod"/>
              <a:defRPr/>
            </a:pPr>
            <a:r>
              <a:rPr lang="en-GB" dirty="0"/>
              <a:t>Think about intersections  </a:t>
            </a:r>
          </a:p>
          <a:p>
            <a:pPr marL="514350" indent="-514350" algn="l">
              <a:buFont typeface="Wingdings 2" pitchFamily="18" charset="2"/>
              <a:buAutoNum type="arabicPeriod"/>
              <a:defRPr/>
            </a:pPr>
            <a:r>
              <a:rPr lang="en-GB" dirty="0"/>
              <a:t> Be smart flexible</a:t>
            </a:r>
          </a:p>
          <a:p>
            <a:pPr marL="514350" indent="-514350" algn="l">
              <a:buFont typeface="Wingdings 2" pitchFamily="18" charset="2"/>
              <a:buAutoNum type="arabicPeriod"/>
              <a:defRPr/>
            </a:pPr>
            <a:endParaRPr lang="en-GB" dirty="0"/>
          </a:p>
          <a:p>
            <a:pPr marL="514350" indent="-514350" algn="l">
              <a:buFont typeface="Wingdings 2" pitchFamily="18" charset="2"/>
              <a:buAutoNum type="arabicPeriod"/>
              <a:defRPr/>
            </a:pPr>
            <a:endParaRPr lang="en-GB" dirty="0"/>
          </a:p>
        </p:txBody>
      </p:sp>
      <p:pic>
        <p:nvPicPr>
          <p:cNvPr id="44036" name="Content Placeholder 7" descr="Spiders_Web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7918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32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913"/>
            <a:ext cx="9081052" cy="6335712"/>
          </a:xfrm>
          <a:extLst/>
        </p:spPr>
        <p:txBody>
          <a:bodyPr>
            <a:normAutofit fontScale="90000"/>
          </a:bodyPr>
          <a:lstStyle/>
          <a:p>
            <a:pPr>
              <a:defRPr/>
            </a:pPr>
            <a:r>
              <a:rPr lang="en-US" dirty="0"/>
              <a:t/>
            </a:r>
            <a:br>
              <a:rPr lang="en-US" dirty="0"/>
            </a:br>
            <a:r>
              <a:rPr lang="en-US" dirty="0"/>
              <a:t/>
            </a:r>
            <a:br>
              <a:rPr lang="en-US" dirty="0"/>
            </a:br>
            <a:r>
              <a:rPr lang="en-US" dirty="0"/>
              <a:t/>
            </a:r>
            <a:br>
              <a:rPr lang="en-US" dirty="0"/>
            </a:br>
            <a:r>
              <a:rPr lang="en-US" dirty="0"/>
              <a:t>   </a:t>
            </a:r>
            <a:br>
              <a:rPr lang="en-US" dirty="0"/>
            </a:br>
            <a:r>
              <a:rPr lang="en-US" dirty="0"/>
              <a:t/>
            </a:r>
            <a:br>
              <a:rPr lang="en-US" dirty="0"/>
            </a:br>
            <a:r>
              <a:rPr lang="en-US" dirty="0"/>
              <a:t>1.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4000" dirty="0">
                <a:solidFill>
                  <a:schemeClr val="tx1"/>
                </a:solidFill>
              </a:rPr>
              <a:t>WEB WEAVING</a:t>
            </a:r>
            <a:br>
              <a:rPr lang="en-US" sz="4000" dirty="0">
                <a:solidFill>
                  <a:schemeClr val="tx1"/>
                </a:solidFill>
              </a:rPr>
            </a:br>
            <a:r>
              <a:rPr lang="en-US" sz="3600" dirty="0">
                <a:solidFill>
                  <a:schemeClr val="tx1"/>
                </a:solidFill>
              </a:rPr>
              <a:t>for us as religious……is working to locate strategic anchor points and intersections in society</a:t>
            </a:r>
            <a:r>
              <a:rPr lang="en-US" dirty="0"/>
              <a:t/>
            </a:r>
            <a:br>
              <a:rPr lang="en-US" dirty="0"/>
            </a:br>
            <a:r>
              <a:rPr lang="en-US" dirty="0"/>
              <a:t/>
            </a:r>
            <a:br>
              <a:rPr lang="en-US" dirty="0"/>
            </a:br>
            <a:r>
              <a:rPr lang="en-US" dirty="0"/>
              <a:t>               </a:t>
            </a:r>
            <a:r>
              <a:rPr lang="en-US" sz="2200" dirty="0">
                <a:solidFill>
                  <a:srgbClr val="FFFF00"/>
                </a:solidFill>
              </a:rPr>
              <a:t>1. </a:t>
            </a:r>
            <a:r>
              <a:rPr lang="en-US" sz="2700" dirty="0">
                <a:solidFill>
                  <a:srgbClr val="FFFF00"/>
                </a:solidFill>
              </a:rPr>
              <a:t>Other congregations</a:t>
            </a:r>
            <a:br>
              <a:rPr lang="en-US" sz="2700" dirty="0">
                <a:solidFill>
                  <a:srgbClr val="FFFF00"/>
                </a:solidFill>
              </a:rPr>
            </a:br>
            <a:r>
              <a:rPr lang="en-US" sz="2700" dirty="0">
                <a:solidFill>
                  <a:srgbClr val="FFFF00"/>
                </a:solidFill>
              </a:rPr>
              <a:t>                                      2. Church bodies – parish group </a:t>
            </a:r>
            <a:br>
              <a:rPr lang="en-US" sz="2700" dirty="0">
                <a:solidFill>
                  <a:srgbClr val="FFFF00"/>
                </a:solidFill>
              </a:rPr>
            </a:br>
            <a:r>
              <a:rPr lang="en-US" sz="2700" dirty="0">
                <a:solidFill>
                  <a:srgbClr val="FFFF00"/>
                </a:solidFill>
              </a:rPr>
              <a:t>                           3. Leaders in civil society</a:t>
            </a:r>
            <a:br>
              <a:rPr lang="en-US" sz="2700" dirty="0">
                <a:solidFill>
                  <a:srgbClr val="FFFF00"/>
                </a:solidFill>
              </a:rPr>
            </a:br>
            <a:r>
              <a:rPr lang="en-US" sz="2700" dirty="0">
                <a:solidFill>
                  <a:srgbClr val="FFFF00"/>
                </a:solidFill>
              </a:rPr>
              <a:t>                                 4. Faith  based organizations</a:t>
            </a:r>
            <a:br>
              <a:rPr lang="en-US" sz="2700" dirty="0">
                <a:solidFill>
                  <a:srgbClr val="FFFF00"/>
                </a:solidFill>
              </a:rPr>
            </a:br>
            <a:r>
              <a:rPr lang="en-US" sz="2700" dirty="0">
                <a:solidFill>
                  <a:srgbClr val="FFFF00"/>
                </a:solidFill>
              </a:rPr>
              <a:t>                              5. Conferences of Religious</a:t>
            </a:r>
            <a:br>
              <a:rPr lang="en-US" sz="2700" dirty="0">
                <a:solidFill>
                  <a:srgbClr val="FFFF00"/>
                </a:solidFill>
              </a:rPr>
            </a:br>
            <a:r>
              <a:rPr lang="en-US" sz="2700" dirty="0">
                <a:solidFill>
                  <a:srgbClr val="FFFF00"/>
                </a:solidFill>
              </a:rPr>
              <a:t>  6. Donors </a:t>
            </a:r>
            <a:br>
              <a:rPr lang="en-US" sz="2700" dirty="0">
                <a:solidFill>
                  <a:srgbClr val="FFFF00"/>
                </a:solidFill>
              </a:rPr>
            </a:br>
            <a:r>
              <a:rPr lang="en-US" sz="2700" dirty="0">
                <a:solidFill>
                  <a:srgbClr val="FFFF00"/>
                </a:solidFill>
              </a:rPr>
              <a:t>                       7. Local NGOs &amp; INGOs       </a:t>
            </a:r>
            <a:br>
              <a:rPr lang="en-US" sz="2700" dirty="0">
                <a:solidFill>
                  <a:srgbClr val="FFFF00"/>
                </a:solidFill>
              </a:rPr>
            </a:br>
            <a:r>
              <a:rPr lang="en-US" sz="2700" dirty="0">
                <a:solidFill>
                  <a:srgbClr val="FFFF00"/>
                </a:solidFill>
              </a:rPr>
              <a:t>                         8. Government agencies</a:t>
            </a:r>
            <a:br>
              <a:rPr lang="en-US" sz="2700" dirty="0">
                <a:solidFill>
                  <a:srgbClr val="FFFF00"/>
                </a:solidFill>
              </a:rPr>
            </a:br>
            <a:r>
              <a:rPr lang="en-US" sz="2700" dirty="0">
                <a:solidFill>
                  <a:srgbClr val="FFFF00"/>
                </a:solidFill>
              </a:rPr>
              <a:t> 9. Others   </a:t>
            </a:r>
            <a:br>
              <a:rPr lang="en-US" sz="2700" dirty="0">
                <a:solidFill>
                  <a:srgbClr val="FFFF00"/>
                </a:solidFill>
              </a:rPr>
            </a:br>
            <a:r>
              <a:rPr lang="en-US" sz="2700" dirty="0">
                <a:solidFill>
                  <a:srgbClr val="FFFF00"/>
                </a:solidFill>
              </a:rPr>
              <a:t>                     </a:t>
            </a:r>
            <a:r>
              <a:rPr lang="en-US" b="0" dirty="0">
                <a:solidFill>
                  <a:srgbClr val="FFFF00"/>
                </a:solidFill>
              </a:rPr>
              <a:t/>
            </a:r>
            <a:br>
              <a:rPr lang="en-US" b="0" dirty="0">
                <a:solidFill>
                  <a:srgbClr val="FFFF00"/>
                </a:solidFill>
              </a:rPr>
            </a:br>
            <a:r>
              <a:rPr lang="en-US" b="1" dirty="0"/>
              <a:t/>
            </a:r>
            <a:br>
              <a:rPr lang="en-US" b="1" dirty="0"/>
            </a:br>
            <a:r>
              <a:rPr lang="en-US" b="1" dirty="0"/>
              <a:t/>
            </a:r>
            <a:br>
              <a:rPr lang="en-US" b="1" dirty="0"/>
            </a:br>
            <a:r>
              <a:rPr lang="en-US" b="1" dirty="0"/>
              <a:t/>
            </a:r>
            <a:br>
              <a:rPr lang="en-US" b="1" dirty="0"/>
            </a:br>
            <a:r>
              <a:rPr lang="en-US" b="1" dirty="0"/>
              <a:t> </a:t>
            </a:r>
            <a:br>
              <a:rPr lang="en-US" b="1" dirty="0"/>
            </a:br>
            <a:r>
              <a:rPr lang="en-US" dirty="0"/>
              <a:t> </a:t>
            </a:r>
            <a:br>
              <a:rPr lang="en-US" dirty="0"/>
            </a:br>
            <a:r>
              <a:rPr lang="en-US" dirty="0"/>
              <a:t>          </a:t>
            </a:r>
            <a:br>
              <a:rPr lang="en-US" dirty="0"/>
            </a:br>
            <a:r>
              <a:rPr lang="en-US" dirty="0"/>
              <a:t>                                  </a:t>
            </a:r>
            <a:br>
              <a:rPr lang="en-US" dirty="0"/>
            </a:br>
            <a:r>
              <a:rPr lang="en-US" dirty="0"/>
              <a:t>                                           </a:t>
            </a:r>
            <a:br>
              <a:rPr lang="en-US" dirty="0"/>
            </a:br>
            <a:r>
              <a:rPr lang="en-US" dirty="0"/>
              <a:t/>
            </a:r>
            <a:br>
              <a:rPr lang="en-US" dirty="0"/>
            </a:br>
            <a:r>
              <a:rPr lang="en-US" dirty="0"/>
              <a:t/>
            </a:r>
            <a:br>
              <a:rPr lang="en-US" dirty="0"/>
            </a:br>
            <a:r>
              <a:rPr lang="en-US" dirty="0"/>
              <a:t>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dirty="0"/>
              <a:t>                                    </a:t>
            </a:r>
            <a:br>
              <a:rPr lang="en-US" dirty="0"/>
            </a:br>
            <a:r>
              <a:rPr lang="en-US" dirty="0"/>
              <a:t>                         </a:t>
            </a:r>
            <a:br>
              <a:rPr lang="en-US" dirty="0"/>
            </a:br>
            <a:r>
              <a:rPr lang="en-US" dirty="0"/>
              <a:t>       The Art of Web-Weaving        </a:t>
            </a:r>
            <a:br>
              <a:rPr lang="en-US" dirty="0"/>
            </a:br>
            <a:r>
              <a:rPr lang="en-US" dirty="0"/>
              <a:t>                            </a:t>
            </a:r>
            <a:r>
              <a:rPr lang="en-US" sz="3200" dirty="0"/>
              <a:t>careful observation</a:t>
            </a:r>
            <a:br>
              <a:rPr lang="en-US" sz="3200" dirty="0"/>
            </a:br>
            <a:r>
              <a:rPr lang="en-US" sz="3200" dirty="0"/>
              <a:t>          </a:t>
            </a:r>
            <a:br>
              <a:rPr lang="en-US" sz="3200" dirty="0"/>
            </a:br>
            <a:r>
              <a:rPr lang="en-US" sz="3200" dirty="0"/>
              <a:t>                                            know-how</a:t>
            </a:r>
            <a:br>
              <a:rPr lang="en-US" sz="3200" dirty="0"/>
            </a:br>
            <a:r>
              <a:rPr lang="en-US" sz="3200" dirty="0"/>
              <a:t/>
            </a:r>
            <a:br>
              <a:rPr lang="en-US" sz="3200" dirty="0"/>
            </a:br>
            <a:r>
              <a:rPr lang="en-US" sz="3200" dirty="0"/>
              <a:t>                                            locate strategic anchor points </a:t>
            </a:r>
            <a:br>
              <a:rPr lang="en-US" sz="3200" dirty="0"/>
            </a:br>
            <a:r>
              <a:rPr lang="en-US" sz="3200" dirty="0"/>
              <a:t/>
            </a:r>
            <a:br>
              <a:rPr lang="en-US" sz="3200" dirty="0"/>
            </a:br>
            <a:r>
              <a:rPr lang="en-US" sz="3200" dirty="0"/>
              <a:t>                                            intersections </a:t>
            </a:r>
            <a:br>
              <a:rPr lang="en-US" sz="3200" dirty="0"/>
            </a:br>
            <a:r>
              <a:rPr lang="en-US" sz="3200" dirty="0"/>
              <a:t/>
            </a:r>
            <a:br>
              <a:rPr lang="en-US" sz="3200" dirty="0"/>
            </a:br>
            <a:r>
              <a:rPr lang="en-US" dirty="0"/>
              <a:t/>
            </a:r>
            <a:br>
              <a:rPr lang="en-US" dirty="0"/>
            </a:br>
            <a:r>
              <a:rPr lang="en-US" dirty="0"/>
              <a:t/>
            </a:r>
            <a:br>
              <a:rPr lang="en-US" dirty="0"/>
            </a:br>
            <a:r>
              <a:rPr lang="en-US" dirty="0"/>
              <a:t/>
            </a:r>
            <a:br>
              <a:rPr lang="en-US" dirty="0"/>
            </a:br>
            <a:r>
              <a:rPr lang="en-US" dirty="0"/>
              <a:t> </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35" y="2135647"/>
            <a:ext cx="4406135" cy="419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70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33600" y="381000"/>
            <a:ext cx="8229600" cy="6096000"/>
          </a:xfrm>
        </p:spPr>
        <p:txBody>
          <a:bodyPr>
            <a:normAutofit fontScale="90000"/>
          </a:bodyPr>
          <a:lstStyle/>
          <a:p>
            <a:pPr algn="l"/>
            <a:r>
              <a:rPr lang="en-US" altLang="en-US" dirty="0">
                <a:ea typeface="ＭＳ Ｐゴシック" pitchFamily="34" charset="-128"/>
              </a:rPr>
              <a:t>				</a:t>
            </a:r>
            <a:br>
              <a:rPr lang="en-US" altLang="en-US" dirty="0">
                <a:ea typeface="ＭＳ Ｐゴシック" pitchFamily="34" charset="-128"/>
              </a:rPr>
            </a:br>
            <a:r>
              <a:rPr lang="en-US" altLang="en-US" dirty="0">
                <a:ea typeface="ＭＳ Ｐゴシック" pitchFamily="34" charset="-128"/>
              </a:rPr>
              <a:t/>
            </a:r>
            <a:br>
              <a:rPr lang="en-US" altLang="en-US" dirty="0">
                <a:ea typeface="ＭＳ Ｐゴシック" pitchFamily="34" charset="-128"/>
              </a:rPr>
            </a:br>
            <a:r>
              <a:rPr lang="en-US" altLang="en-US" dirty="0">
                <a:ea typeface="ＭＳ Ｐゴシック" pitchFamily="34" charset="-128"/>
              </a:rPr>
              <a:t>                           </a:t>
            </a:r>
            <a:r>
              <a:rPr lang="en-US" altLang="en-US" b="1" dirty="0">
                <a:solidFill>
                  <a:schemeClr val="tx1"/>
                </a:solidFill>
                <a:ea typeface="ＭＳ Ｐゴシック" pitchFamily="34" charset="-128"/>
              </a:rPr>
              <a:t>The Yeast</a:t>
            </a:r>
            <a:br>
              <a:rPr lang="en-US" altLang="en-US" b="1" dirty="0">
                <a:solidFill>
                  <a:schemeClr val="tx1"/>
                </a:solidFill>
                <a:ea typeface="ＭＳ Ｐゴシック" pitchFamily="34" charset="-128"/>
              </a:rPr>
            </a:br>
            <a:r>
              <a:rPr lang="en-US" altLang="en-US" dirty="0">
                <a:solidFill>
                  <a:schemeClr val="tx1"/>
                </a:solidFill>
                <a:ea typeface="ＭＳ Ｐゴシック" pitchFamily="34" charset="-128"/>
              </a:rPr>
              <a:t>                 …….</a:t>
            </a:r>
            <a:r>
              <a:rPr lang="en-US" altLang="en-US" sz="3600" dirty="0">
                <a:solidFill>
                  <a:schemeClr val="tx1"/>
                </a:solidFill>
                <a:ea typeface="ＭＳ Ｐゴシック" pitchFamily="34" charset="-128"/>
              </a:rPr>
              <a:t>the catalyst for </a:t>
            </a:r>
            <a:r>
              <a:rPr lang="en-US" altLang="en-US" sz="3600" dirty="0">
                <a:ea typeface="ＭＳ Ｐゴシック" pitchFamily="34" charset="-128"/>
              </a:rPr>
              <a:t>change is</a:t>
            </a:r>
            <a:br>
              <a:rPr lang="en-US" altLang="en-US" sz="3600" dirty="0">
                <a:ea typeface="ＭＳ Ｐゴシック" pitchFamily="34" charset="-128"/>
              </a:rPr>
            </a:br>
            <a:r>
              <a:rPr lang="en-US" altLang="en-US" sz="3600" dirty="0">
                <a:ea typeface="ＭＳ Ｐゴシック" pitchFamily="34" charset="-128"/>
              </a:rPr>
              <a:t/>
            </a:r>
            <a:br>
              <a:rPr lang="en-US" altLang="en-US" sz="3600" dirty="0">
                <a:ea typeface="ＭＳ Ｐゴシック" pitchFamily="34" charset="-128"/>
              </a:rPr>
            </a:br>
            <a:r>
              <a:rPr lang="en-US" altLang="en-US" sz="3600" dirty="0">
                <a:solidFill>
                  <a:srgbClr val="FFFF00"/>
                </a:solidFill>
                <a:ea typeface="ＭＳ Ｐゴシック" pitchFamily="34" charset="-128"/>
              </a:rPr>
              <a:t>……..a </a:t>
            </a:r>
            <a:r>
              <a:rPr lang="en-US" altLang="en-US" sz="3200" dirty="0">
                <a:solidFill>
                  <a:srgbClr val="FFFF00"/>
                </a:solidFill>
                <a:ea typeface="ＭＳ Ｐゴシック" pitchFamily="34" charset="-128"/>
              </a:rPr>
              <a:t>small group of the right people involved in the right place at the right time</a:t>
            </a:r>
            <a:br>
              <a:rPr lang="en-US" altLang="en-US" sz="3200" dirty="0">
                <a:solidFill>
                  <a:srgbClr val="FFFF00"/>
                </a:solidFill>
                <a:ea typeface="ＭＳ Ｐゴシック" pitchFamily="34" charset="-128"/>
              </a:rPr>
            </a:br>
            <a:r>
              <a:rPr lang="en-US" altLang="en-US" sz="3200" dirty="0">
                <a:solidFill>
                  <a:srgbClr val="FFFF00"/>
                </a:solidFill>
                <a:ea typeface="ＭＳ Ｐゴシック" pitchFamily="34" charset="-128"/>
              </a:rPr>
              <a:t>….they create a pull in an organization or in a society</a:t>
            </a:r>
            <a:r>
              <a:rPr lang="en-US" altLang="en-US" sz="3200" dirty="0">
                <a:solidFill>
                  <a:srgbClr val="FF0000"/>
                </a:solidFill>
                <a:ea typeface="ＭＳ Ｐゴシック" pitchFamily="34" charset="-128"/>
              </a:rPr>
              <a:t/>
            </a:r>
            <a:br>
              <a:rPr lang="en-US" altLang="en-US" sz="3200" dirty="0">
                <a:solidFill>
                  <a:srgbClr val="FF0000"/>
                </a:solidFill>
                <a:ea typeface="ＭＳ Ｐゴシック" pitchFamily="34" charset="-128"/>
              </a:rPr>
            </a:br>
            <a:r>
              <a:rPr lang="en-US" altLang="en-US" sz="3200" dirty="0">
                <a:solidFill>
                  <a:srgbClr val="FF0000"/>
                </a:solidFill>
                <a:ea typeface="ＭＳ Ｐゴシック" pitchFamily="34" charset="-128"/>
              </a:rPr>
              <a:t/>
            </a:r>
            <a:br>
              <a:rPr lang="en-US" altLang="en-US" sz="3200" dirty="0">
                <a:solidFill>
                  <a:srgbClr val="FF0000"/>
                </a:solidFill>
                <a:ea typeface="ＭＳ Ｐゴシック" pitchFamily="34" charset="-128"/>
              </a:rPr>
            </a:br>
            <a:r>
              <a:rPr lang="en-US" altLang="en-US" sz="3200" i="1" dirty="0">
                <a:ea typeface="ＭＳ Ｐゴシック" pitchFamily="34" charset="-128"/>
              </a:rPr>
              <a:t> </a:t>
            </a:r>
            <a:r>
              <a:rPr lang="en-US" altLang="en-US" sz="3200" i="1" dirty="0">
                <a:solidFill>
                  <a:schemeClr val="tx1"/>
                </a:solidFill>
                <a:ea typeface="ＭＳ Ｐゴシック" pitchFamily="34" charset="-128"/>
              </a:rPr>
              <a:t>As religious we can be the yeast ……….</a:t>
            </a:r>
            <a:br>
              <a:rPr lang="en-US" altLang="en-US" sz="3200" i="1" dirty="0">
                <a:solidFill>
                  <a:schemeClr val="tx1"/>
                </a:solidFill>
                <a:ea typeface="ＭＳ Ｐゴシック" pitchFamily="34" charset="-128"/>
              </a:rPr>
            </a:br>
            <a:endParaRPr lang="en-US" altLang="en-US" sz="3200" i="1" dirty="0">
              <a:solidFill>
                <a:schemeClr val="tx1"/>
              </a:solidFill>
              <a:ea typeface="ＭＳ Ｐゴシック" pitchFamily="34" charset="-128"/>
            </a:endParaRPr>
          </a:p>
        </p:txBody>
      </p:sp>
      <p:pic>
        <p:nvPicPr>
          <p:cNvPr id="46083" name="Picture 2" descr="C:\Users\Public\Pictures\yeas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757" y="228601"/>
            <a:ext cx="3174931"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52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228600"/>
            <a:ext cx="8229600" cy="2971800"/>
          </a:xfrm>
        </p:spPr>
        <p:txBody>
          <a:bodyPr>
            <a:normAutofit fontScale="90000"/>
          </a:bodyPr>
          <a:lstStyle/>
          <a:p>
            <a:r>
              <a:rPr lang="en-GB" altLang="en-US" sz="2800" dirty="0">
                <a:solidFill>
                  <a:srgbClr val="FF0000"/>
                </a:solidFill>
                <a:ea typeface="ＭＳ Ｐゴシック" pitchFamily="34" charset="-128"/>
              </a:rPr>
              <a:t>                      </a:t>
            </a:r>
            <a:br>
              <a:rPr lang="en-GB" altLang="en-US" sz="2800" dirty="0">
                <a:solidFill>
                  <a:srgbClr val="FF0000"/>
                </a:solidFill>
                <a:ea typeface="ＭＳ Ｐゴシック" pitchFamily="34" charset="-128"/>
              </a:rPr>
            </a:br>
            <a:r>
              <a:rPr lang="en-GB" altLang="en-US" sz="2800" dirty="0">
                <a:solidFill>
                  <a:srgbClr val="FF0000"/>
                </a:solidFill>
                <a:ea typeface="ＭＳ Ｐゴシック" pitchFamily="34" charset="-128"/>
              </a:rPr>
              <a:t/>
            </a:r>
            <a:br>
              <a:rPr lang="en-GB" altLang="en-US" sz="2800" dirty="0">
                <a:solidFill>
                  <a:srgbClr val="FF0000"/>
                </a:solidFill>
                <a:ea typeface="ＭＳ Ｐゴシック" pitchFamily="34" charset="-128"/>
              </a:rPr>
            </a:br>
            <a:r>
              <a:rPr lang="en-GB" altLang="en-US" sz="4000" dirty="0">
                <a:solidFill>
                  <a:srgbClr val="FF0000"/>
                </a:solidFill>
                <a:ea typeface="ＭＳ Ｐゴシック" pitchFamily="34" charset="-128"/>
              </a:rPr>
              <a:t> </a:t>
            </a:r>
            <a:br>
              <a:rPr lang="en-GB" altLang="en-US" sz="4000" dirty="0">
                <a:solidFill>
                  <a:srgbClr val="FF0000"/>
                </a:solidFill>
                <a:ea typeface="ＭＳ Ｐゴシック" pitchFamily="34" charset="-128"/>
              </a:rPr>
            </a:br>
            <a:r>
              <a:rPr lang="en-GB" altLang="en-US" sz="4000" dirty="0">
                <a:solidFill>
                  <a:srgbClr val="FF0000"/>
                </a:solidFill>
                <a:ea typeface="ＭＳ Ｐゴシック" pitchFamily="34" charset="-128"/>
              </a:rPr>
              <a:t>A Transformative Platform</a:t>
            </a:r>
            <a:br>
              <a:rPr lang="en-GB" altLang="en-US" sz="4000" dirty="0">
                <a:solidFill>
                  <a:srgbClr val="FF0000"/>
                </a:solidFill>
                <a:ea typeface="ＭＳ Ｐゴシック" pitchFamily="34" charset="-128"/>
              </a:rPr>
            </a:br>
            <a:r>
              <a:rPr lang="en-GB" altLang="en-US" sz="2800" dirty="0">
                <a:solidFill>
                  <a:srgbClr val="FF0000"/>
                </a:solidFill>
                <a:ea typeface="ＭＳ Ｐゴシック" pitchFamily="34" charset="-128"/>
              </a:rPr>
              <a:t/>
            </a:r>
            <a:br>
              <a:rPr lang="en-GB" altLang="en-US" sz="2800" dirty="0">
                <a:solidFill>
                  <a:srgbClr val="FF0000"/>
                </a:solidFill>
                <a:ea typeface="ＭＳ Ｐゴシック" pitchFamily="34" charset="-128"/>
              </a:rPr>
            </a:br>
            <a:r>
              <a:rPr lang="en-GB" altLang="en-US" sz="2800" dirty="0">
                <a:solidFill>
                  <a:srgbClr val="FF0000"/>
                </a:solidFill>
                <a:ea typeface="ＭＳ Ｐゴシック" pitchFamily="34" charset="-128"/>
              </a:rPr>
              <a:t>                 </a:t>
            </a:r>
            <a:r>
              <a:rPr lang="en-GB" altLang="en-US" sz="3200" dirty="0">
                <a:solidFill>
                  <a:srgbClr val="FFFF00"/>
                </a:solidFill>
                <a:ea typeface="ＭＳ Ｐゴシック" pitchFamily="34" charset="-128"/>
              </a:rPr>
              <a:t>Yeast</a:t>
            </a:r>
            <a:r>
              <a:rPr lang="en-GB" altLang="en-US" sz="2800" dirty="0">
                <a:solidFill>
                  <a:srgbClr val="FFFF00"/>
                </a:solidFill>
                <a:ea typeface="ＭＳ Ｐゴシック" pitchFamily="34" charset="-128"/>
              </a:rPr>
              <a:t> =   small strategic group</a:t>
            </a:r>
            <a:br>
              <a:rPr lang="en-GB" altLang="en-US" sz="2800" dirty="0">
                <a:solidFill>
                  <a:srgbClr val="FFFF00"/>
                </a:solidFill>
                <a:ea typeface="ＭＳ Ｐゴシック" pitchFamily="34" charset="-128"/>
              </a:rPr>
            </a:br>
            <a:r>
              <a:rPr lang="en-GB" altLang="en-US" sz="2800" dirty="0">
                <a:solidFill>
                  <a:srgbClr val="00B050"/>
                </a:solidFill>
                <a:ea typeface="ＭＳ Ｐゴシック" pitchFamily="34" charset="-128"/>
              </a:rPr>
              <a:t>                 </a:t>
            </a:r>
            <a:r>
              <a:rPr lang="en-GB" altLang="en-US" sz="3600" dirty="0">
                <a:solidFill>
                  <a:srgbClr val="FF0000"/>
                </a:solidFill>
                <a:ea typeface="ＭＳ Ｐゴシック" pitchFamily="34" charset="-128"/>
              </a:rPr>
              <a:t>Platform</a:t>
            </a:r>
            <a:r>
              <a:rPr lang="en-GB" altLang="en-US" sz="2400" dirty="0">
                <a:solidFill>
                  <a:srgbClr val="FF0000"/>
                </a:solidFill>
                <a:ea typeface="ＭＳ Ｐゴシック" pitchFamily="34" charset="-128"/>
              </a:rPr>
              <a:t> </a:t>
            </a:r>
            <a:r>
              <a:rPr lang="en-GB" altLang="en-US" sz="2400" dirty="0">
                <a:solidFill>
                  <a:srgbClr val="00B050"/>
                </a:solidFill>
                <a:ea typeface="ＭＳ Ｐゴシック" pitchFamily="34" charset="-128"/>
              </a:rPr>
              <a:t>- </a:t>
            </a:r>
            <a:r>
              <a:rPr lang="en-GB" altLang="en-US" sz="2400" dirty="0">
                <a:solidFill>
                  <a:srgbClr val="FFFF00"/>
                </a:solidFill>
                <a:ea typeface="ＭＳ Ｐゴシック" pitchFamily="34" charset="-128"/>
              </a:rPr>
              <a:t>Imaginative </a:t>
            </a:r>
            <a:r>
              <a:rPr lang="en-GB" altLang="en-US" sz="2800" dirty="0" err="1">
                <a:solidFill>
                  <a:srgbClr val="FFFF00"/>
                </a:solidFill>
                <a:ea typeface="ＭＳ Ｐゴシック" pitchFamily="34" charset="-128"/>
              </a:rPr>
              <a:t>mediative</a:t>
            </a:r>
            <a:r>
              <a:rPr lang="en-GB" altLang="en-US" sz="2800" dirty="0">
                <a:solidFill>
                  <a:srgbClr val="FFFF00"/>
                </a:solidFill>
                <a:ea typeface="ＭＳ Ｐゴシック" pitchFamily="34" charset="-128"/>
              </a:rPr>
              <a:t> capacity</a:t>
            </a:r>
            <a:r>
              <a:rPr lang="en-GB" altLang="en-US" sz="2800" dirty="0">
                <a:solidFill>
                  <a:srgbClr val="00B050"/>
                </a:solidFill>
                <a:ea typeface="ＭＳ Ｐゴシック" pitchFamily="34" charset="-128"/>
              </a:rPr>
              <a:t/>
            </a:r>
            <a:br>
              <a:rPr lang="en-GB" altLang="en-US" sz="2800" dirty="0">
                <a:solidFill>
                  <a:srgbClr val="00B050"/>
                </a:solidFill>
                <a:ea typeface="ＭＳ Ｐゴシック" pitchFamily="34" charset="-128"/>
              </a:rPr>
            </a:br>
            <a:r>
              <a:rPr lang="en-GB" altLang="en-US" sz="2000" dirty="0">
                <a:solidFill>
                  <a:srgbClr val="00B050"/>
                </a:solidFill>
                <a:ea typeface="ＭＳ Ｐゴシック" pitchFamily="34" charset="-128"/>
              </a:rPr>
              <a:t/>
            </a:r>
            <a:br>
              <a:rPr lang="en-GB" altLang="en-US" sz="2000" dirty="0">
                <a:solidFill>
                  <a:srgbClr val="00B050"/>
                </a:solidFill>
                <a:ea typeface="ＭＳ Ｐゴシック" pitchFamily="34" charset="-128"/>
              </a:rPr>
            </a:br>
            <a:endParaRPr lang="en-GB" altLang="en-US" sz="2000" dirty="0">
              <a:solidFill>
                <a:srgbClr val="00B050"/>
              </a:solidFill>
              <a:ea typeface="ＭＳ Ｐゴシック" pitchFamily="34" charset="-128"/>
            </a:endParaRPr>
          </a:p>
        </p:txBody>
      </p:sp>
      <p:sp>
        <p:nvSpPr>
          <p:cNvPr id="47107" name="AutoShape 2"/>
          <p:cNvSpPr>
            <a:spLocks noChangeArrowheads="1"/>
          </p:cNvSpPr>
          <p:nvPr/>
        </p:nvSpPr>
        <p:spPr bwMode="auto">
          <a:xfrm>
            <a:off x="3240882" y="1365956"/>
            <a:ext cx="6072187" cy="1453444"/>
          </a:xfrm>
          <a:prstGeom prst="flowChartPunchedTape">
            <a:avLst/>
          </a:prstGeom>
          <a:noFill/>
          <a:ln w="38100">
            <a:solidFill>
              <a:srgbClr val="0070C0"/>
            </a:solidFill>
            <a:miter lim="800000"/>
            <a:headEnd/>
            <a:tailEnd/>
          </a:ln>
          <a:effectLst>
            <a:outerShdw dist="28398" dir="3806097" algn="ctr" rotWithShape="0">
              <a:srgbClr val="243F60">
                <a:alpha val="50000"/>
              </a:srgbClr>
            </a:outerShdw>
          </a:effectLst>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endParaRPr lang="en-GB" altLang="en-US">
              <a:solidFill>
                <a:prstClr val="white"/>
              </a:solidFill>
            </a:endParaRPr>
          </a:p>
        </p:txBody>
      </p:sp>
      <p:sp>
        <p:nvSpPr>
          <p:cNvPr id="47108" name="AutoShape 2"/>
          <p:cNvSpPr>
            <a:spLocks noChangeArrowheads="1"/>
          </p:cNvSpPr>
          <p:nvPr/>
        </p:nvSpPr>
        <p:spPr bwMode="auto">
          <a:xfrm>
            <a:off x="5791201" y="1447800"/>
            <a:ext cx="485775" cy="141288"/>
          </a:xfrm>
          <a:prstGeom prst="flowChartConnector">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endParaRPr lang="en-GB" altLang="en-US">
              <a:solidFill>
                <a:prstClr val="white"/>
              </a:solidFill>
            </a:endParaRPr>
          </a:p>
        </p:txBody>
      </p:sp>
      <p:pic>
        <p:nvPicPr>
          <p:cNvPr id="5" name="Content Placeholder 7" descr="Spiders_Web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52800"/>
            <a:ext cx="754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5"/>
          <p:cNvSpPr>
            <a:spLocks noChangeArrowheads="1"/>
          </p:cNvSpPr>
          <p:nvPr/>
        </p:nvSpPr>
        <p:spPr bwMode="auto">
          <a:xfrm>
            <a:off x="3719514" y="5943601"/>
            <a:ext cx="475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eaLnBrk="1" hangingPunct="1"/>
            <a:r>
              <a:rPr lang="en-GB" altLang="en-US" sz="2800">
                <a:solidFill>
                  <a:srgbClr val="FF0000"/>
                </a:solidFill>
              </a:rPr>
              <a:t>creating multiple webs</a:t>
            </a:r>
          </a:p>
        </p:txBody>
      </p:sp>
    </p:spTree>
    <p:extLst>
      <p:ext uri="{BB962C8B-B14F-4D97-AF65-F5344CB8AC3E}">
        <p14:creationId xmlns:p14="http://schemas.microsoft.com/office/powerpoint/2010/main" val="2881292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Key Change Words and Phrases</a:t>
            </a:r>
            <a:br>
              <a:rPr lang="en-US" dirty="0">
                <a:solidFill>
                  <a:srgbClr val="FFFF00"/>
                </a:solidFill>
              </a:rPr>
            </a:br>
            <a:endParaRPr lang="en-US" dirty="0">
              <a:solidFill>
                <a:srgbClr val="FFFF00"/>
              </a:solidFill>
            </a:endParaRPr>
          </a:p>
        </p:txBody>
      </p:sp>
      <p:graphicFrame>
        <p:nvGraphicFramePr>
          <p:cNvPr id="3" name="Diagram 2"/>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316108936"/>
              </p:ext>
            </p:extLst>
          </p:nvPr>
        </p:nvGraphicFramePr>
        <p:xfrm>
          <a:off x="3048000" y="1397000"/>
          <a:ext cx="6096000" cy="469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3514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Elements of the Change Process</a:t>
            </a:r>
          </a:p>
        </p:txBody>
      </p:sp>
      <p:graphicFrame>
        <p:nvGraphicFramePr>
          <p:cNvPr id="4" name="Diagram 3"/>
          <p:cNvGraphicFramePr/>
          <p:nvPr>
            <p:extLst/>
          </p:nvPr>
        </p:nvGraphicFramePr>
        <p:xfrm>
          <a:off x="3048000" y="1397000"/>
          <a:ext cx="60960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46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772E1-B534-CD41-AF6B-DAA1A37E716E}"/>
              </a:ext>
            </a:extLst>
          </p:cNvPr>
          <p:cNvSpPr>
            <a:spLocks noGrp="1"/>
          </p:cNvSpPr>
          <p:nvPr>
            <p:ph type="title"/>
          </p:nvPr>
        </p:nvSpPr>
        <p:spPr>
          <a:xfrm>
            <a:off x="1776061" y="124238"/>
            <a:ext cx="8911687" cy="607282"/>
          </a:xfrm>
        </p:spPr>
        <p:txBody>
          <a:bodyPr>
            <a:normAutofit fontScale="90000"/>
          </a:bodyPr>
          <a:lstStyle/>
          <a:p>
            <a:r>
              <a:rPr lang="en-US" b="1" dirty="0">
                <a:solidFill>
                  <a:srgbClr val="FF0000"/>
                </a:solidFill>
              </a:rPr>
              <a:t>           Collaboration and Networking  </a:t>
            </a:r>
          </a:p>
        </p:txBody>
      </p:sp>
      <p:graphicFrame>
        <p:nvGraphicFramePr>
          <p:cNvPr id="5" name="Content Placeholder 4">
            <a:extLst>
              <a:ext uri="{FF2B5EF4-FFF2-40B4-BE49-F238E27FC236}">
                <a16:creationId xmlns:a16="http://schemas.microsoft.com/office/drawing/2014/main" xmlns="" id="{55D3D47D-34C3-6D4D-A861-270FD186DF4E}"/>
              </a:ext>
            </a:extLst>
          </p:cNvPr>
          <p:cNvGraphicFramePr>
            <a:graphicFrameLocks noGrp="1"/>
          </p:cNvGraphicFramePr>
          <p:nvPr>
            <p:ph idx="1"/>
            <p:extLst>
              <p:ext uri="{D42A27DB-BD31-4B8C-83A1-F6EECF244321}">
                <p14:modId xmlns:p14="http://schemas.microsoft.com/office/powerpoint/2010/main" val="2737543412"/>
              </p:ext>
            </p:extLst>
          </p:nvPr>
        </p:nvGraphicFramePr>
        <p:xfrm>
          <a:off x="-123986" y="999744"/>
          <a:ext cx="14888498" cy="5437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9512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6B60F-87E9-BE44-90DD-ADFD15855324}"/>
              </a:ext>
            </a:extLst>
          </p:cNvPr>
          <p:cNvSpPr>
            <a:spLocks noGrp="1"/>
          </p:cNvSpPr>
          <p:nvPr>
            <p:ph type="title"/>
          </p:nvPr>
        </p:nvSpPr>
        <p:spPr>
          <a:xfrm>
            <a:off x="356461" y="170482"/>
            <a:ext cx="11148151" cy="464950"/>
          </a:xfrm>
        </p:spPr>
        <p:txBody>
          <a:bodyPr>
            <a:normAutofit/>
          </a:bodyPr>
          <a:lstStyle/>
          <a:p>
            <a:r>
              <a:rPr lang="en-US" sz="2000" b="1" dirty="0"/>
              <a:t>SOME EXAMPLES from UISG: NEVER DO ALONE WHAT WE CAN DO TOGETHER </a:t>
            </a:r>
          </a:p>
        </p:txBody>
      </p:sp>
      <p:graphicFrame>
        <p:nvGraphicFramePr>
          <p:cNvPr id="5" name="Content Placeholder 4">
            <a:extLst>
              <a:ext uri="{FF2B5EF4-FFF2-40B4-BE49-F238E27FC236}">
                <a16:creationId xmlns:a16="http://schemas.microsoft.com/office/drawing/2014/main" xmlns="" id="{6A8AE175-DE9E-BB4E-9B77-8A605B96E5E0}"/>
              </a:ext>
            </a:extLst>
          </p:cNvPr>
          <p:cNvGraphicFramePr>
            <a:graphicFrameLocks noGrp="1"/>
          </p:cNvGraphicFramePr>
          <p:nvPr>
            <p:ph idx="1"/>
            <p:extLst>
              <p:ext uri="{D42A27DB-BD31-4B8C-83A1-F6EECF244321}">
                <p14:modId xmlns:p14="http://schemas.microsoft.com/office/powerpoint/2010/main" val="2943628616"/>
              </p:ext>
            </p:extLst>
          </p:nvPr>
        </p:nvGraphicFramePr>
        <p:xfrm>
          <a:off x="1425843" y="790414"/>
          <a:ext cx="10078769" cy="6834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37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nternacional.jpg"/>
          <p:cNvPicPr>
            <a:picLocks noChangeAspect="1"/>
          </p:cNvPicPr>
          <p:nvPr/>
        </p:nvPicPr>
        <p:blipFill>
          <a:blip r:embed="rId2" cstate="print">
            <a:duotone>
              <a:schemeClr val="accent1">
                <a:shade val="45000"/>
                <a:satMod val="135000"/>
              </a:schemeClr>
              <a:prstClr val="white"/>
            </a:duotone>
          </a:blip>
          <a:srcRect t="22538" r="1150" b="49237"/>
          <a:stretch>
            <a:fillRect/>
          </a:stretch>
        </p:blipFill>
        <p:spPr>
          <a:xfrm>
            <a:off x="1524000" y="5877272"/>
            <a:ext cx="9144000" cy="980728"/>
          </a:xfrm>
          <a:prstGeom prst="rect">
            <a:avLst/>
          </a:prstGeom>
          <a:effectLst/>
        </p:spPr>
      </p:pic>
      <p:pic>
        <p:nvPicPr>
          <p:cNvPr id="10" name="Immagine 9" descr="3221_967_544.jpg"/>
          <p:cNvPicPr>
            <a:picLocks noChangeAspect="1"/>
          </p:cNvPicPr>
          <p:nvPr/>
        </p:nvPicPr>
        <p:blipFill>
          <a:blip r:embed="rId3" cstate="print"/>
          <a:stretch>
            <a:fillRect/>
          </a:stretch>
        </p:blipFill>
        <p:spPr>
          <a:xfrm>
            <a:off x="1199456" y="0"/>
            <a:ext cx="12542982" cy="7050476"/>
          </a:xfrm>
          <a:prstGeom prst="rect">
            <a:avLst/>
          </a:prstGeom>
          <a:effectLst>
            <a:softEdge rad="317500"/>
          </a:effectLst>
        </p:spPr>
      </p:pic>
      <p:pic>
        <p:nvPicPr>
          <p:cNvPr id="9" name="Immagine 8" descr="1248_967_544.jpg"/>
          <p:cNvPicPr>
            <a:picLocks noChangeAspect="1"/>
          </p:cNvPicPr>
          <p:nvPr/>
        </p:nvPicPr>
        <p:blipFill>
          <a:blip r:embed="rId4" cstate="print"/>
          <a:stretch>
            <a:fillRect/>
          </a:stretch>
        </p:blipFill>
        <p:spPr>
          <a:xfrm rot="500356">
            <a:off x="4890210" y="-221618"/>
            <a:ext cx="6011980" cy="3379365"/>
          </a:xfrm>
          <a:prstGeom prst="rect">
            <a:avLst/>
          </a:prstGeom>
          <a:effectLst>
            <a:softEdge rad="317500"/>
          </a:effectLst>
        </p:spPr>
      </p:pic>
      <p:pic>
        <p:nvPicPr>
          <p:cNvPr id="14" name="Immagine 13" descr="cucuta_venezuela_frontera_0.jpg"/>
          <p:cNvPicPr>
            <a:picLocks noChangeAspect="1"/>
          </p:cNvPicPr>
          <p:nvPr/>
        </p:nvPicPr>
        <p:blipFill>
          <a:blip r:embed="rId5" cstate="print"/>
          <a:stretch>
            <a:fillRect/>
          </a:stretch>
        </p:blipFill>
        <p:spPr>
          <a:xfrm rot="21407175">
            <a:off x="1146550" y="1682788"/>
            <a:ext cx="5488062" cy="3559400"/>
          </a:xfrm>
          <a:prstGeom prst="rect">
            <a:avLst/>
          </a:prstGeom>
          <a:effectLst>
            <a:softEdge rad="317500"/>
          </a:effectLst>
        </p:spPr>
      </p:pic>
      <p:pic>
        <p:nvPicPr>
          <p:cNvPr id="2" name="Immagin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37574">
            <a:off x="906307" y="-244144"/>
            <a:ext cx="5915973" cy="3325438"/>
          </a:xfrm>
          <a:prstGeom prst="rect">
            <a:avLst/>
          </a:prstGeom>
          <a:effectLst>
            <a:softEdge rad="317500"/>
          </a:effectLst>
        </p:spPr>
      </p:pic>
      <p:pic>
        <p:nvPicPr>
          <p:cNvPr id="15" name="Immagine 14" descr="images (3).jpg"/>
          <p:cNvPicPr>
            <a:picLocks noChangeAspect="1"/>
          </p:cNvPicPr>
          <p:nvPr/>
        </p:nvPicPr>
        <p:blipFill rotWithShape="1">
          <a:blip r:embed="rId7" cstate="print"/>
          <a:srcRect t="6645"/>
          <a:stretch/>
        </p:blipFill>
        <p:spPr>
          <a:xfrm rot="266510">
            <a:off x="5852195" y="2387987"/>
            <a:ext cx="4852673" cy="3189833"/>
          </a:xfrm>
          <a:prstGeom prst="rect">
            <a:avLst/>
          </a:prstGeom>
          <a:effectLst>
            <a:softEdge rad="317500"/>
          </a:effectLst>
        </p:spPr>
      </p:pic>
      <p:pic>
        <p:nvPicPr>
          <p:cNvPr id="8" name="Immagine 7" descr="008_wiedenhoefer-1024x341.jpg"/>
          <p:cNvPicPr>
            <a:picLocks noChangeAspect="1"/>
          </p:cNvPicPr>
          <p:nvPr/>
        </p:nvPicPr>
        <p:blipFill rotWithShape="1">
          <a:blip r:embed="rId8" cstate="print"/>
          <a:srcRect t="7506" r="-138" b="7934"/>
          <a:stretch/>
        </p:blipFill>
        <p:spPr>
          <a:xfrm>
            <a:off x="755782" y="4293097"/>
            <a:ext cx="9924807" cy="2790865"/>
          </a:xfrm>
          <a:prstGeom prst="rect">
            <a:avLst/>
          </a:prstGeom>
          <a:effectLst>
            <a:softEdge rad="317500"/>
          </a:effectLst>
        </p:spPr>
      </p:pic>
      <p:sp>
        <p:nvSpPr>
          <p:cNvPr id="11" name="TextBox 10">
            <a:extLst>
              <a:ext uri="{FF2B5EF4-FFF2-40B4-BE49-F238E27FC236}">
                <a16:creationId xmlns:a16="http://schemas.microsoft.com/office/drawing/2014/main" xmlns="" id="{11C0E9AA-4267-C540-AE6B-D08E7A3D79DC}"/>
              </a:ext>
            </a:extLst>
          </p:cNvPr>
          <p:cNvSpPr txBox="1"/>
          <p:nvPr/>
        </p:nvSpPr>
        <p:spPr>
          <a:xfrm>
            <a:off x="10038736" y="2804160"/>
            <a:ext cx="1976283" cy="1938992"/>
          </a:xfrm>
          <a:prstGeom prst="rect">
            <a:avLst/>
          </a:prstGeom>
          <a:noFill/>
        </p:spPr>
        <p:txBody>
          <a:bodyPr wrap="square" rtlCol="0">
            <a:spAutoFit/>
          </a:bodyPr>
          <a:lstStyle/>
          <a:p>
            <a:r>
              <a:rPr lang="en-US" sz="2400" b="1" dirty="0">
                <a:solidFill>
                  <a:schemeClr val="bg1"/>
                </a:solidFill>
              </a:rPr>
              <a:t>WHILE</a:t>
            </a:r>
          </a:p>
          <a:p>
            <a:r>
              <a:rPr lang="en-US" sz="2400" b="1" dirty="0">
                <a:solidFill>
                  <a:schemeClr val="bg1"/>
                </a:solidFill>
              </a:rPr>
              <a:t>SOME ARE BUSY BUILDING</a:t>
            </a:r>
          </a:p>
          <a:p>
            <a:r>
              <a:rPr lang="en-US" sz="2400" b="1" dirty="0">
                <a:solidFill>
                  <a:schemeClr val="bg1"/>
                </a:solidFill>
              </a:rPr>
              <a:t>WALLS</a:t>
            </a:r>
          </a:p>
        </p:txBody>
      </p:sp>
    </p:spTree>
    <p:extLst>
      <p:ext uri="{BB962C8B-B14F-4D97-AF65-F5344CB8AC3E}">
        <p14:creationId xmlns:p14="http://schemas.microsoft.com/office/powerpoint/2010/main" val="3900180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6B60F-87E9-BE44-90DD-ADFD15855324}"/>
              </a:ext>
            </a:extLst>
          </p:cNvPr>
          <p:cNvSpPr>
            <a:spLocks noGrp="1"/>
          </p:cNvSpPr>
          <p:nvPr>
            <p:ph type="title"/>
          </p:nvPr>
        </p:nvSpPr>
        <p:spPr>
          <a:xfrm>
            <a:off x="356461" y="170482"/>
            <a:ext cx="11148151" cy="464950"/>
          </a:xfrm>
        </p:spPr>
        <p:txBody>
          <a:bodyPr>
            <a:normAutofit/>
          </a:bodyPr>
          <a:lstStyle/>
          <a:p>
            <a:r>
              <a:rPr lang="en-US" sz="2000" b="1" dirty="0"/>
              <a:t>SOME EXAMPLES from UISG </a:t>
            </a:r>
          </a:p>
        </p:txBody>
      </p:sp>
      <p:graphicFrame>
        <p:nvGraphicFramePr>
          <p:cNvPr id="5" name="Content Placeholder 4">
            <a:extLst>
              <a:ext uri="{FF2B5EF4-FFF2-40B4-BE49-F238E27FC236}">
                <a16:creationId xmlns:a16="http://schemas.microsoft.com/office/drawing/2014/main" xmlns="" id="{6A8AE175-DE9E-BB4E-9B77-8A605B96E5E0}"/>
              </a:ext>
            </a:extLst>
          </p:cNvPr>
          <p:cNvGraphicFramePr>
            <a:graphicFrameLocks noGrp="1"/>
          </p:cNvGraphicFramePr>
          <p:nvPr>
            <p:ph idx="1"/>
            <p:extLst>
              <p:ext uri="{D42A27DB-BD31-4B8C-83A1-F6EECF244321}">
                <p14:modId xmlns:p14="http://schemas.microsoft.com/office/powerpoint/2010/main" val="2447771031"/>
              </p:ext>
            </p:extLst>
          </p:nvPr>
        </p:nvGraphicFramePr>
        <p:xfrm>
          <a:off x="1425843" y="790414"/>
          <a:ext cx="10078769" cy="6834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80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nternacional.jpg"/>
          <p:cNvPicPr>
            <a:picLocks noChangeAspect="1"/>
          </p:cNvPicPr>
          <p:nvPr/>
        </p:nvPicPr>
        <p:blipFill>
          <a:blip r:embed="rId2" cstate="print">
            <a:duotone>
              <a:schemeClr val="accent1">
                <a:shade val="45000"/>
                <a:satMod val="135000"/>
              </a:schemeClr>
              <a:prstClr val="white"/>
            </a:duotone>
          </a:blip>
          <a:srcRect t="22538" r="1150" b="49237"/>
          <a:stretch>
            <a:fillRect/>
          </a:stretch>
        </p:blipFill>
        <p:spPr>
          <a:xfrm>
            <a:off x="1524000" y="5877272"/>
            <a:ext cx="9144000" cy="980728"/>
          </a:xfrm>
          <a:prstGeom prst="rect">
            <a:avLst/>
          </a:prstGeom>
          <a:effectLst/>
        </p:spPr>
      </p:pic>
      <p:pic>
        <p:nvPicPr>
          <p:cNvPr id="10" name="Immagine 9" descr="3221_967_544.jpg"/>
          <p:cNvPicPr>
            <a:picLocks noChangeAspect="1"/>
          </p:cNvPicPr>
          <p:nvPr/>
        </p:nvPicPr>
        <p:blipFill>
          <a:blip r:embed="rId3" cstate="print"/>
          <a:stretch>
            <a:fillRect/>
          </a:stretch>
        </p:blipFill>
        <p:spPr>
          <a:xfrm>
            <a:off x="501366" y="-68826"/>
            <a:ext cx="12542982" cy="7050476"/>
          </a:xfrm>
          <a:prstGeom prst="rect">
            <a:avLst/>
          </a:prstGeom>
          <a:effectLst>
            <a:softEdge rad="317500"/>
          </a:effectLst>
        </p:spPr>
      </p:pic>
      <p:sp>
        <p:nvSpPr>
          <p:cNvPr id="11" name="TextBox 10">
            <a:extLst>
              <a:ext uri="{FF2B5EF4-FFF2-40B4-BE49-F238E27FC236}">
                <a16:creationId xmlns:a16="http://schemas.microsoft.com/office/drawing/2014/main" xmlns="" id="{11C0E9AA-4267-C540-AE6B-D08E7A3D79DC}"/>
              </a:ext>
            </a:extLst>
          </p:cNvPr>
          <p:cNvSpPr txBox="1"/>
          <p:nvPr/>
        </p:nvSpPr>
        <p:spPr>
          <a:xfrm>
            <a:off x="9078686" y="2644877"/>
            <a:ext cx="3308385" cy="3416320"/>
          </a:xfrm>
          <a:prstGeom prst="rect">
            <a:avLst/>
          </a:prstGeom>
          <a:noFill/>
        </p:spPr>
        <p:txBody>
          <a:bodyPr wrap="square" rtlCol="0">
            <a:spAutoFit/>
          </a:bodyPr>
          <a:lstStyle/>
          <a:p>
            <a:r>
              <a:rPr lang="en-US" sz="2400" b="1" dirty="0">
                <a:solidFill>
                  <a:schemeClr val="bg1"/>
                </a:solidFill>
              </a:rPr>
              <a:t>WE ARE CALLED TO BUILD</a:t>
            </a:r>
          </a:p>
          <a:p>
            <a:r>
              <a:rPr lang="en-US" sz="2400" b="1" dirty="0">
                <a:solidFill>
                  <a:schemeClr val="bg1"/>
                </a:solidFill>
              </a:rPr>
              <a:t>BRIDGES</a:t>
            </a:r>
          </a:p>
          <a:p>
            <a:r>
              <a:rPr lang="en-US" sz="2400" b="1" dirty="0">
                <a:solidFill>
                  <a:schemeClr val="bg1"/>
                </a:solidFill>
              </a:rPr>
              <a:t>OF</a:t>
            </a:r>
          </a:p>
          <a:p>
            <a:r>
              <a:rPr lang="en-US" sz="2400" b="1" dirty="0">
                <a:solidFill>
                  <a:schemeClr val="bg1"/>
                </a:solidFill>
              </a:rPr>
              <a:t>COLLABORATION</a:t>
            </a:r>
          </a:p>
          <a:p>
            <a:r>
              <a:rPr lang="en-US" sz="2400" b="1" dirty="0">
                <a:solidFill>
                  <a:schemeClr val="bg1"/>
                </a:solidFill>
              </a:rPr>
              <a:t>through</a:t>
            </a:r>
          </a:p>
          <a:p>
            <a:r>
              <a:rPr lang="en-US" sz="2400" b="1" dirty="0">
                <a:solidFill>
                  <a:schemeClr val="bg1"/>
                </a:solidFill>
              </a:rPr>
              <a:t>PARTNERSHIPS</a:t>
            </a:r>
          </a:p>
          <a:p>
            <a:r>
              <a:rPr lang="en-US" sz="2400" b="1" dirty="0">
                <a:solidFill>
                  <a:schemeClr val="bg1"/>
                </a:solidFill>
              </a:rPr>
              <a:t>and </a:t>
            </a:r>
          </a:p>
          <a:p>
            <a:r>
              <a:rPr lang="en-US" sz="2400" b="1" dirty="0">
                <a:solidFill>
                  <a:schemeClr val="bg1"/>
                </a:solidFill>
              </a:rPr>
              <a:t>NETWORKING  </a:t>
            </a:r>
          </a:p>
        </p:txBody>
      </p:sp>
      <p:pic>
        <p:nvPicPr>
          <p:cNvPr id="4" name="Picture 3">
            <a:extLst>
              <a:ext uri="{FF2B5EF4-FFF2-40B4-BE49-F238E27FC236}">
                <a16:creationId xmlns:a16="http://schemas.microsoft.com/office/drawing/2014/main" xmlns="" id="{92EF9DB6-584C-F444-86F3-01181D04ECAD}"/>
              </a:ext>
            </a:extLst>
          </p:cNvPr>
          <p:cNvPicPr>
            <a:picLocks noChangeAspect="1"/>
          </p:cNvPicPr>
          <p:nvPr/>
        </p:nvPicPr>
        <p:blipFill>
          <a:blip r:embed="rId4"/>
          <a:stretch>
            <a:fillRect/>
          </a:stretch>
        </p:blipFill>
        <p:spPr>
          <a:xfrm>
            <a:off x="688258" y="412954"/>
            <a:ext cx="8287791" cy="6371304"/>
          </a:xfrm>
          <a:prstGeom prst="rect">
            <a:avLst/>
          </a:prstGeom>
        </p:spPr>
      </p:pic>
    </p:spTree>
    <p:extLst>
      <p:ext uri="{BB962C8B-B14F-4D97-AF65-F5344CB8AC3E}">
        <p14:creationId xmlns:p14="http://schemas.microsoft.com/office/powerpoint/2010/main" val="150830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51389-4599-544B-B8B5-28FAB6128021}"/>
              </a:ext>
            </a:extLst>
          </p:cNvPr>
          <p:cNvSpPr>
            <a:spLocks noGrp="1"/>
          </p:cNvSpPr>
          <p:nvPr>
            <p:ph type="title"/>
          </p:nvPr>
        </p:nvSpPr>
        <p:spPr>
          <a:xfrm>
            <a:off x="268358" y="-109331"/>
            <a:ext cx="11676224" cy="1023730"/>
          </a:xfrm>
        </p:spPr>
        <p:txBody>
          <a:bodyPr>
            <a:normAutofit fontScale="90000"/>
          </a:bodyPr>
          <a:lstStyle/>
          <a:p>
            <a:r>
              <a:rPr lang="en-US" sz="2000" b="1" dirty="0">
                <a:solidFill>
                  <a:srgbClr val="FF0000"/>
                </a:solidFill>
              </a:rPr>
              <a:t>Pope Francis says to us: </a:t>
            </a:r>
            <a:r>
              <a:rPr lang="en-US" sz="2000" dirty="0"/>
              <a:t/>
            </a:r>
            <a:br>
              <a:rPr lang="en-US" sz="2000" dirty="0"/>
            </a:br>
            <a:r>
              <a:rPr lang="en-US" sz="2000" dirty="0"/>
              <a:t/>
            </a:r>
            <a:br>
              <a:rPr lang="en-US" sz="2000" dirty="0"/>
            </a:br>
            <a:r>
              <a:rPr lang="en-US" sz="2000" dirty="0"/>
              <a:t>                    </a:t>
            </a:r>
            <a:r>
              <a:rPr lang="en-US" sz="2200" b="1" dirty="0">
                <a:solidFill>
                  <a:srgbClr val="FF0000"/>
                </a:solidFill>
                <a:latin typeface="Segoe Script" panose="020B0804020000000003" pitchFamily="34" charset="0"/>
              </a:rPr>
              <a:t>Let us work together </a:t>
            </a:r>
            <a:r>
              <a:rPr lang="en-US" sz="2200" b="1" dirty="0">
                <a:latin typeface="Segoe Script" panose="020B0804020000000003" pitchFamily="34" charset="0"/>
              </a:rPr>
              <a:t>to ensure that children continue to smile: their faces            </a:t>
            </a:r>
            <a:br>
              <a:rPr lang="en-US" sz="2200" b="1" dirty="0">
                <a:latin typeface="Segoe Script" panose="020B0804020000000003" pitchFamily="34" charset="0"/>
              </a:rPr>
            </a:br>
            <a:r>
              <a:rPr lang="en-US" sz="2200" b="1" dirty="0">
                <a:latin typeface="Segoe Script" panose="020B0804020000000003" pitchFamily="34" charset="0"/>
              </a:rPr>
              <a:t>              serene, filled with joy and hope. </a:t>
            </a:r>
            <a:br>
              <a:rPr lang="en-US" sz="2200" b="1" dirty="0">
                <a:latin typeface="Segoe Script" panose="020B0804020000000003" pitchFamily="34" charset="0"/>
              </a:rPr>
            </a:br>
            <a:r>
              <a:rPr lang="en-US" sz="2200" b="1" dirty="0">
                <a:latin typeface="Segoe Script" panose="020B0804020000000003" pitchFamily="34" charset="0"/>
              </a:rPr>
              <a:t/>
            </a:r>
            <a:br>
              <a:rPr lang="en-US" sz="2200" b="1" dirty="0">
                <a:latin typeface="Segoe Script" panose="020B0804020000000003" pitchFamily="34" charset="0"/>
              </a:rPr>
            </a:br>
            <a:r>
              <a:rPr lang="en-US" sz="2700" dirty="0">
                <a:latin typeface="Segoe Script" panose="020B0804020000000003" pitchFamily="34" charset="0"/>
              </a:rPr>
              <a:t>I also hope for a </a:t>
            </a:r>
            <a:r>
              <a:rPr lang="en-US" sz="2700" dirty="0">
                <a:solidFill>
                  <a:srgbClr val="FF0000"/>
                </a:solidFill>
                <a:latin typeface="Segoe Script" panose="020B0804020000000003" pitchFamily="34" charset="0"/>
              </a:rPr>
              <a:t>growth in communion between the members of different Institutes. </a:t>
            </a:r>
            <a:r>
              <a:rPr lang="en-US" sz="2700" dirty="0">
                <a:latin typeface="Segoe Script" panose="020B0804020000000003" pitchFamily="34" charset="0"/>
              </a:rPr>
              <a:t>Might this Year be an occasion for us to step out more courageously from the confines of our respective Institutes and </a:t>
            </a:r>
            <a:r>
              <a:rPr lang="en-US" sz="2700" dirty="0">
                <a:solidFill>
                  <a:srgbClr val="FF0000"/>
                </a:solidFill>
                <a:latin typeface="Segoe Script" panose="020B0804020000000003" pitchFamily="34" charset="0"/>
              </a:rPr>
              <a:t>to work together</a:t>
            </a:r>
            <a:r>
              <a:rPr lang="en-US" sz="2700" dirty="0">
                <a:latin typeface="Segoe Script" panose="020B0804020000000003" pitchFamily="34" charset="0"/>
              </a:rPr>
              <a:t>, at the local and global levels. This would make for a more effective prophetic witness. </a:t>
            </a:r>
            <a:br>
              <a:rPr lang="en-US" sz="2700" dirty="0">
                <a:latin typeface="Segoe Script" panose="020B0804020000000003" pitchFamily="34" charset="0"/>
              </a:rPr>
            </a:br>
            <a:r>
              <a:rPr lang="en-US" sz="2700" dirty="0">
                <a:latin typeface="Segoe Script" panose="020B0804020000000003" pitchFamily="34" charset="0"/>
              </a:rPr>
              <a:t/>
            </a:r>
            <a:br>
              <a:rPr lang="en-US" sz="2700" dirty="0">
                <a:latin typeface="Segoe Script" panose="020B0804020000000003" pitchFamily="34" charset="0"/>
              </a:rPr>
            </a:br>
            <a:r>
              <a:rPr lang="en-US" sz="2700" dirty="0">
                <a:latin typeface="Segoe Script" panose="020B0804020000000003" pitchFamily="34" charset="0"/>
              </a:rPr>
              <a:t>No one contributes to the future in isolation, by his or her efforts alone, but by seeing himself or </a:t>
            </a:r>
            <a:r>
              <a:rPr lang="en-US" sz="2700" dirty="0">
                <a:solidFill>
                  <a:schemeClr val="tx1"/>
                </a:solidFill>
                <a:latin typeface="Segoe Script" panose="020B0804020000000003" pitchFamily="34" charset="0"/>
              </a:rPr>
              <a:t>herself as part of </a:t>
            </a:r>
            <a:r>
              <a:rPr lang="en-US" sz="2700" dirty="0">
                <a:solidFill>
                  <a:srgbClr val="FF0000"/>
                </a:solidFill>
                <a:latin typeface="Segoe Script" panose="020B0804020000000003" pitchFamily="34" charset="0"/>
              </a:rPr>
              <a:t>a true communion </a:t>
            </a:r>
            <a:r>
              <a:rPr lang="en-US" sz="2700" dirty="0">
                <a:latin typeface="Segoe Script" panose="020B0804020000000003" pitchFamily="34" charset="0"/>
              </a:rPr>
              <a:t>which is constantly open to </a:t>
            </a:r>
            <a:r>
              <a:rPr lang="en-US" sz="2700" dirty="0">
                <a:solidFill>
                  <a:srgbClr val="FF0000"/>
                </a:solidFill>
                <a:latin typeface="Segoe Script" panose="020B0804020000000003" pitchFamily="34" charset="0"/>
              </a:rPr>
              <a:t>encounter, dialogue, attentive listening and mutual assistance.  </a:t>
            </a:r>
            <a:r>
              <a:rPr lang="en-US" sz="2700" dirty="0">
                <a:latin typeface="Segoe Script" panose="020B0804020000000003" pitchFamily="34" charset="0"/>
              </a:rPr>
              <a:t/>
            </a:r>
            <a:br>
              <a:rPr lang="en-US" sz="2700" dirty="0">
                <a:latin typeface="Segoe Script" panose="020B0804020000000003" pitchFamily="34" charset="0"/>
              </a:rPr>
            </a:br>
            <a:r>
              <a:rPr lang="en-US" sz="2700" dirty="0">
                <a:latin typeface="Segoe Script" panose="020B0804020000000003" pitchFamily="34" charset="0"/>
              </a:rPr>
              <a:t/>
            </a:r>
            <a:br>
              <a:rPr lang="en-US" sz="2700" dirty="0">
                <a:latin typeface="Segoe Script" panose="020B0804020000000003" pitchFamily="34" charset="0"/>
              </a:rPr>
            </a:br>
            <a:r>
              <a:rPr lang="en-US" sz="2700" dirty="0">
                <a:latin typeface="Segoe Script" panose="020B0804020000000003" pitchFamily="34" charset="0"/>
              </a:rPr>
              <a:t>Consecrated men and women are also called to true synergy with all other vocations in the Church, beginning with priests and the lay faithful……………</a:t>
            </a:r>
            <a:r>
              <a:rPr lang="en-US" sz="2700" dirty="0">
                <a:solidFill>
                  <a:srgbClr val="FF0000"/>
                </a:solidFill>
                <a:latin typeface="Segoe Script" panose="020B0804020000000003" pitchFamily="34" charset="0"/>
              </a:rPr>
              <a:t>and even beyond its boundaries</a:t>
            </a:r>
            <a:r>
              <a:rPr lang="en-US" sz="2700" dirty="0">
                <a:latin typeface="Segoe Script" panose="020B0804020000000003" pitchFamily="34" charset="0"/>
              </a:rPr>
              <a:t>”.</a:t>
            </a:r>
            <a:r>
              <a:rPr lang="en-US" sz="2700" dirty="0"/>
              <a:t/>
            </a:r>
            <a:br>
              <a:rPr lang="en-US" sz="2700" dirty="0"/>
            </a:br>
            <a:r>
              <a:rPr lang="en-US" sz="2700" dirty="0"/>
              <a:t/>
            </a:r>
            <a:br>
              <a:rPr lang="en-US" sz="2700" dirty="0"/>
            </a:br>
            <a:r>
              <a:rPr lang="en-US" dirty="0"/>
              <a:t/>
            </a:r>
            <a:br>
              <a:rPr lang="en-US" dirty="0"/>
            </a:br>
            <a:endParaRPr lang="en-US" dirty="0"/>
          </a:p>
        </p:txBody>
      </p:sp>
    </p:spTree>
    <p:extLst>
      <p:ext uri="{BB962C8B-B14F-4D97-AF65-F5344CB8AC3E}">
        <p14:creationId xmlns:p14="http://schemas.microsoft.com/office/powerpoint/2010/main" val="176687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72C8C7-C85C-AD41-AADD-8CB5050BAFE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2EC13038-D15C-7649-AB2D-A2D01419C9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7898" y="0"/>
            <a:ext cx="7549116" cy="2913321"/>
          </a:xfrm>
        </p:spPr>
      </p:pic>
      <p:pic>
        <p:nvPicPr>
          <p:cNvPr id="7" name="Picture 6">
            <a:extLst>
              <a:ext uri="{FF2B5EF4-FFF2-40B4-BE49-F238E27FC236}">
                <a16:creationId xmlns:a16="http://schemas.microsoft.com/office/drawing/2014/main" xmlns="" id="{AD3A5CAC-7106-7648-B51C-C393C69FF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11" y="3007924"/>
            <a:ext cx="5337544" cy="3139776"/>
          </a:xfrm>
          <a:prstGeom prst="rect">
            <a:avLst/>
          </a:prstGeom>
        </p:spPr>
      </p:pic>
      <p:pic>
        <p:nvPicPr>
          <p:cNvPr id="6" name="Picture 5">
            <a:extLst>
              <a:ext uri="{FF2B5EF4-FFF2-40B4-BE49-F238E27FC236}">
                <a16:creationId xmlns:a16="http://schemas.microsoft.com/office/drawing/2014/main" xmlns="" id="{BB4C74FA-0229-BB4A-BCD4-FE04FDA03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442" y="3007924"/>
            <a:ext cx="5925558" cy="3141938"/>
          </a:xfrm>
          <a:prstGeom prst="rect">
            <a:avLst/>
          </a:prstGeom>
        </p:spPr>
      </p:pic>
      <p:sp>
        <p:nvSpPr>
          <p:cNvPr id="3" name="TextBox 2">
            <a:extLst>
              <a:ext uri="{FF2B5EF4-FFF2-40B4-BE49-F238E27FC236}">
                <a16:creationId xmlns:a16="http://schemas.microsoft.com/office/drawing/2014/main" xmlns="" id="{F3D8869A-9CB4-3444-8AF7-6AD8ABCA4603}"/>
              </a:ext>
            </a:extLst>
          </p:cNvPr>
          <p:cNvSpPr txBox="1"/>
          <p:nvPr/>
        </p:nvSpPr>
        <p:spPr>
          <a:xfrm>
            <a:off x="1572768" y="6242304"/>
            <a:ext cx="4267200" cy="523220"/>
          </a:xfrm>
          <a:prstGeom prst="rect">
            <a:avLst/>
          </a:prstGeom>
          <a:noFill/>
        </p:spPr>
        <p:txBody>
          <a:bodyPr wrap="square" rtlCol="0">
            <a:spAutoFit/>
          </a:bodyPr>
          <a:lstStyle/>
          <a:p>
            <a:r>
              <a:rPr lang="en-US" sz="2800" b="1" dirty="0">
                <a:solidFill>
                  <a:srgbClr val="FF0000"/>
                </a:solidFill>
              </a:rPr>
              <a:t>Climate &amp; Environment </a:t>
            </a:r>
          </a:p>
        </p:txBody>
      </p:sp>
      <p:sp>
        <p:nvSpPr>
          <p:cNvPr id="4" name="TextBox 3">
            <a:extLst>
              <a:ext uri="{FF2B5EF4-FFF2-40B4-BE49-F238E27FC236}">
                <a16:creationId xmlns:a16="http://schemas.microsoft.com/office/drawing/2014/main" xmlns="" id="{2C685996-F381-5646-90DA-E6D280CFD0BB}"/>
              </a:ext>
            </a:extLst>
          </p:cNvPr>
          <p:cNvSpPr txBox="1"/>
          <p:nvPr/>
        </p:nvSpPr>
        <p:spPr>
          <a:xfrm>
            <a:off x="7620000" y="6173794"/>
            <a:ext cx="4157472" cy="523220"/>
          </a:xfrm>
          <a:prstGeom prst="rect">
            <a:avLst/>
          </a:prstGeom>
          <a:noFill/>
        </p:spPr>
        <p:txBody>
          <a:bodyPr wrap="square" rtlCol="0">
            <a:spAutoFit/>
          </a:bodyPr>
          <a:lstStyle/>
          <a:p>
            <a:r>
              <a:rPr lang="en-US" sz="2800" b="1" dirty="0">
                <a:solidFill>
                  <a:srgbClr val="FF0000"/>
                </a:solidFill>
              </a:rPr>
              <a:t>Migrants &amp; Refugees</a:t>
            </a:r>
          </a:p>
        </p:txBody>
      </p:sp>
    </p:spTree>
    <p:extLst>
      <p:ext uri="{BB962C8B-B14F-4D97-AF65-F5344CB8AC3E}">
        <p14:creationId xmlns:p14="http://schemas.microsoft.com/office/powerpoint/2010/main" val="335342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08883-FDBE-B443-AEE1-B48700EF880F}"/>
              </a:ext>
            </a:extLst>
          </p:cNvPr>
          <p:cNvSpPr>
            <a:spLocks noGrp="1"/>
          </p:cNvSpPr>
          <p:nvPr>
            <p:ph type="title"/>
          </p:nvPr>
        </p:nvSpPr>
        <p:spPr>
          <a:xfrm>
            <a:off x="1580323" y="624110"/>
            <a:ext cx="9924290" cy="1280890"/>
          </a:xfrm>
        </p:spPr>
        <p:txBody>
          <a:bodyPr/>
          <a:lstStyle/>
          <a:p>
            <a:r>
              <a:rPr lang="en-US" b="1" dirty="0">
                <a:solidFill>
                  <a:srgbClr val="FF0000"/>
                </a:solidFill>
              </a:rPr>
              <a:t>Human Trafficking 		</a:t>
            </a:r>
            <a:r>
              <a:rPr lang="en-US" dirty="0"/>
              <a:t>			</a:t>
            </a:r>
            <a:r>
              <a:rPr lang="en-US" b="1" dirty="0">
                <a:solidFill>
                  <a:srgbClr val="FF0000"/>
                </a:solidFill>
              </a:rPr>
              <a:t> Social Inclusion</a:t>
            </a:r>
          </a:p>
        </p:txBody>
      </p:sp>
      <p:pic>
        <p:nvPicPr>
          <p:cNvPr id="6" name="Content Placeholder 5">
            <a:extLst>
              <a:ext uri="{FF2B5EF4-FFF2-40B4-BE49-F238E27FC236}">
                <a16:creationId xmlns:a16="http://schemas.microsoft.com/office/drawing/2014/main" xmlns="" id="{FF9B1AE8-89A4-2042-8E44-BFF8411E1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5405" y="1538868"/>
            <a:ext cx="5553307" cy="5084956"/>
          </a:xfrm>
        </p:spPr>
      </p:pic>
      <p:pic>
        <p:nvPicPr>
          <p:cNvPr id="5" name="Immagine 11" descr="8176984328_ee52d4b532.jpg">
            <a:extLst>
              <a:ext uri="{FF2B5EF4-FFF2-40B4-BE49-F238E27FC236}">
                <a16:creationId xmlns:a16="http://schemas.microsoft.com/office/drawing/2014/main" xmlns="" id="{BF23A4E8-6394-B94A-8979-2D2FCB734EE4}"/>
              </a:ext>
            </a:extLst>
          </p:cNvPr>
          <p:cNvPicPr>
            <a:picLocks noChangeAspect="1"/>
          </p:cNvPicPr>
          <p:nvPr/>
        </p:nvPicPr>
        <p:blipFill>
          <a:blip r:embed="rId3" cstate="print"/>
          <a:stretch>
            <a:fillRect/>
          </a:stretch>
        </p:blipFill>
        <p:spPr>
          <a:xfrm>
            <a:off x="1158241" y="1021039"/>
            <a:ext cx="5486400" cy="5836961"/>
          </a:xfrm>
          <a:prstGeom prst="rect">
            <a:avLst/>
          </a:prstGeom>
          <a:effectLst>
            <a:softEdge rad="635000"/>
          </a:effectLst>
        </p:spPr>
      </p:pic>
    </p:spTree>
    <p:extLst>
      <p:ext uri="{BB962C8B-B14F-4D97-AF65-F5344CB8AC3E}">
        <p14:creationId xmlns:p14="http://schemas.microsoft.com/office/powerpoint/2010/main" val="408057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south-sudan-ss-e-00065.jpg"/>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02813" y="-976955"/>
            <a:ext cx="7929723" cy="5281195"/>
          </a:xfrm>
          <a:prstGeom prst="rect">
            <a:avLst/>
          </a:prstGeom>
          <a:effectLst>
            <a:softEdge rad="635000"/>
          </a:effectLst>
        </p:spPr>
      </p:pic>
      <p:pic>
        <p:nvPicPr>
          <p:cNvPr id="8" name="Immagine 4" descr="4f34e8b96.jp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182557" y="1699478"/>
            <a:ext cx="10215526" cy="6308417"/>
          </a:xfrm>
          <a:prstGeom prst="rect">
            <a:avLst/>
          </a:prstGeom>
          <a:effectLst>
            <a:softEdge rad="1219200"/>
          </a:effectLst>
        </p:spPr>
      </p:pic>
      <p:sp>
        <p:nvSpPr>
          <p:cNvPr id="2" name="TextBox 1">
            <a:extLst>
              <a:ext uri="{FF2B5EF4-FFF2-40B4-BE49-F238E27FC236}">
                <a16:creationId xmlns:a16="http://schemas.microsoft.com/office/drawing/2014/main" xmlns="" id="{2C16FAA9-E18E-F140-87BA-06FC37FAD4A3}"/>
              </a:ext>
            </a:extLst>
          </p:cNvPr>
          <p:cNvSpPr txBox="1"/>
          <p:nvPr/>
        </p:nvSpPr>
        <p:spPr>
          <a:xfrm>
            <a:off x="7981122" y="1093304"/>
            <a:ext cx="3896139" cy="2246769"/>
          </a:xfrm>
          <a:prstGeom prst="rect">
            <a:avLst/>
          </a:prstGeom>
          <a:noFill/>
        </p:spPr>
        <p:txBody>
          <a:bodyPr wrap="square" rtlCol="0">
            <a:spAutoFit/>
          </a:bodyPr>
          <a:lstStyle/>
          <a:p>
            <a:endParaRPr lang="en-US" sz="2800" b="1" dirty="0">
              <a:solidFill>
                <a:srgbClr val="FF0000"/>
              </a:solidFill>
            </a:endParaRPr>
          </a:p>
          <a:p>
            <a:endParaRPr lang="en-US" sz="2800" b="1" dirty="0">
              <a:solidFill>
                <a:srgbClr val="FF0000"/>
              </a:solidFill>
            </a:endParaRPr>
          </a:p>
          <a:p>
            <a:endParaRPr lang="en-US" sz="2800" b="1" dirty="0">
              <a:solidFill>
                <a:srgbClr val="FF0000"/>
              </a:solidFill>
            </a:endParaRPr>
          </a:p>
          <a:p>
            <a:r>
              <a:rPr lang="en-US" sz="2800" b="1" dirty="0">
                <a:solidFill>
                  <a:srgbClr val="FF0000"/>
                </a:solidFill>
              </a:rPr>
              <a:t>Basic Human Needs</a:t>
            </a:r>
          </a:p>
          <a:p>
            <a:r>
              <a:rPr lang="en-US" sz="2800" b="1" dirty="0">
                <a:solidFill>
                  <a:srgbClr val="FF0000"/>
                </a:solidFill>
              </a:rPr>
              <a:t>                     HOUSING  </a:t>
            </a:r>
          </a:p>
        </p:txBody>
      </p:sp>
      <p:pic>
        <p:nvPicPr>
          <p:cNvPr id="3" name="Picture 2">
            <a:extLst>
              <a:ext uri="{FF2B5EF4-FFF2-40B4-BE49-F238E27FC236}">
                <a16:creationId xmlns:a16="http://schemas.microsoft.com/office/drawing/2014/main" xmlns="" id="{1E9E7680-F4A8-A047-B130-84A2DA1D253E}"/>
              </a:ext>
            </a:extLst>
          </p:cNvPr>
          <p:cNvPicPr>
            <a:picLocks noChangeAspect="1"/>
          </p:cNvPicPr>
          <p:nvPr/>
        </p:nvPicPr>
        <p:blipFill>
          <a:blip r:embed="rId6"/>
          <a:stretch>
            <a:fillRect/>
          </a:stretch>
        </p:blipFill>
        <p:spPr>
          <a:xfrm>
            <a:off x="7713453" y="-588151"/>
            <a:ext cx="3924219" cy="2756736"/>
          </a:xfrm>
          <a:prstGeom prst="rect">
            <a:avLst/>
          </a:prstGeom>
        </p:spPr>
      </p:pic>
    </p:spTree>
    <p:extLst>
      <p:ext uri="{BB962C8B-B14F-4D97-AF65-F5344CB8AC3E}">
        <p14:creationId xmlns:p14="http://schemas.microsoft.com/office/powerpoint/2010/main" val="314907772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A3643-8CD1-1340-B181-3819493E36B2}"/>
              </a:ext>
            </a:extLst>
          </p:cNvPr>
          <p:cNvSpPr>
            <a:spLocks noGrp="1"/>
          </p:cNvSpPr>
          <p:nvPr>
            <p:ph type="title"/>
          </p:nvPr>
        </p:nvSpPr>
        <p:spPr/>
        <p:txBody>
          <a:bodyPr/>
          <a:lstStyle/>
          <a:p>
            <a:r>
              <a:rPr lang="en-US" b="1" dirty="0"/>
              <a:t>Internal Matters:</a:t>
            </a:r>
          </a:p>
        </p:txBody>
      </p:sp>
      <p:graphicFrame>
        <p:nvGraphicFramePr>
          <p:cNvPr id="3" name="Diagram 2">
            <a:extLst>
              <a:ext uri="{FF2B5EF4-FFF2-40B4-BE49-F238E27FC236}">
                <a16:creationId xmlns:a16="http://schemas.microsoft.com/office/drawing/2014/main" xmlns="" id="{AF58C4D2-9714-CC45-A9E8-21C16D24A900}"/>
              </a:ext>
            </a:extLst>
          </p:cNvPr>
          <p:cNvGraphicFramePr/>
          <p:nvPr>
            <p:extLst>
              <p:ext uri="{D42A27DB-BD31-4B8C-83A1-F6EECF244321}">
                <p14:modId xmlns:p14="http://schemas.microsoft.com/office/powerpoint/2010/main" val="1289639122"/>
              </p:ext>
            </p:extLst>
          </p:nvPr>
        </p:nvGraphicFramePr>
        <p:xfrm>
          <a:off x="2007704" y="1689652"/>
          <a:ext cx="8152296" cy="4448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49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119270"/>
            <a:ext cx="10972800" cy="1298368"/>
          </a:xfrm>
        </p:spPr>
        <p:txBody>
          <a:bodyPr>
            <a:normAutofit fontScale="90000"/>
          </a:bodyPr>
          <a:lstStyle/>
          <a:p>
            <a:r>
              <a:rPr lang="en-US" altLang="en-US" b="1" dirty="0">
                <a:solidFill>
                  <a:srgbClr val="FF0000"/>
                </a:solidFill>
                <a:ea typeface="ＭＳ Ｐゴシック" pitchFamily="34" charset="-128"/>
              </a:rPr>
              <a:t/>
            </a:r>
            <a:br>
              <a:rPr lang="en-US" altLang="en-US" b="1" dirty="0">
                <a:solidFill>
                  <a:srgbClr val="FF0000"/>
                </a:solidFill>
                <a:ea typeface="ＭＳ Ｐゴシック" pitchFamily="34" charset="-128"/>
              </a:rPr>
            </a:br>
            <a:r>
              <a:rPr lang="en-US" altLang="en-US" b="1" dirty="0">
                <a:solidFill>
                  <a:srgbClr val="FF0000"/>
                </a:solidFill>
                <a:ea typeface="ＭＳ Ｐゴシック" pitchFamily="34" charset="-128"/>
              </a:rPr>
              <a:t>CROSS SECTORAL COLLABORATION</a:t>
            </a:r>
            <a:br>
              <a:rPr lang="en-US" altLang="en-US" b="1" dirty="0">
                <a:solidFill>
                  <a:srgbClr val="FF0000"/>
                </a:solidFill>
                <a:ea typeface="ＭＳ Ｐゴシック" pitchFamily="34" charset="-128"/>
              </a:rPr>
            </a:br>
            <a:r>
              <a:rPr lang="en-US" altLang="en-US" sz="3600" dirty="0">
                <a:solidFill>
                  <a:srgbClr val="FFFF00"/>
                </a:solidFill>
                <a:ea typeface="ＭＳ Ｐゴシック" pitchFamily="34" charset="-128"/>
              </a:rPr>
              <a:t>Learning from  Another Discipline</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965" y="1916113"/>
            <a:ext cx="2951162"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Rectangle 3"/>
          <p:cNvSpPr>
            <a:spLocks noChangeArrowheads="1"/>
          </p:cNvSpPr>
          <p:nvPr/>
        </p:nvSpPr>
        <p:spPr bwMode="auto">
          <a:xfrm>
            <a:off x="223936" y="5878514"/>
            <a:ext cx="540242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en-US" sz="2400" b="1" i="1" dirty="0">
                <a:solidFill>
                  <a:prstClr val="white"/>
                </a:solidFill>
              </a:rPr>
              <a:t>John Paul </a:t>
            </a:r>
            <a:r>
              <a:rPr lang="en-US" altLang="en-US" sz="2400" b="1" i="1" dirty="0" err="1">
                <a:solidFill>
                  <a:prstClr val="white"/>
                </a:solidFill>
              </a:rPr>
              <a:t>Lederach</a:t>
            </a:r>
            <a:r>
              <a:rPr lang="en-US" altLang="en-US" sz="2400" b="1" i="1" dirty="0">
                <a:solidFill>
                  <a:prstClr val="white"/>
                </a:solidFill>
              </a:rPr>
              <a:t> – a Mennonite </a:t>
            </a:r>
            <a:br>
              <a:rPr lang="en-US" altLang="en-US" sz="2400" b="1" i="1" dirty="0">
                <a:solidFill>
                  <a:prstClr val="white"/>
                </a:solidFill>
              </a:rPr>
            </a:br>
            <a:r>
              <a:rPr lang="en-US" altLang="en-US" dirty="0">
                <a:solidFill>
                  <a:prstClr val="white"/>
                </a:solidFill>
              </a:rPr>
              <a:t> </a:t>
            </a:r>
          </a:p>
        </p:txBody>
      </p:sp>
      <p:sp>
        <p:nvSpPr>
          <p:cNvPr id="40965" name="TextBox 4"/>
          <p:cNvSpPr txBox="1">
            <a:spLocks noChangeArrowheads="1"/>
          </p:cNvSpPr>
          <p:nvPr/>
        </p:nvSpPr>
        <p:spPr bwMode="auto">
          <a:xfrm>
            <a:off x="5747657" y="1790988"/>
            <a:ext cx="5380285"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en-US" sz="3600" b="1" dirty="0">
                <a:solidFill>
                  <a:prstClr val="white"/>
                </a:solidFill>
              </a:rPr>
              <a:t>Concepts:</a:t>
            </a:r>
          </a:p>
          <a:p>
            <a:pPr eaLnBrk="1" hangingPunct="1"/>
            <a:endParaRPr lang="en-US" altLang="en-US" sz="2400" dirty="0">
              <a:solidFill>
                <a:prstClr val="white"/>
              </a:solidFill>
            </a:endParaRPr>
          </a:p>
          <a:p>
            <a:pPr eaLnBrk="1" hangingPunct="1"/>
            <a:r>
              <a:rPr lang="en-US" altLang="en-US" sz="2800" b="1" dirty="0">
                <a:solidFill>
                  <a:prstClr val="white"/>
                </a:solidFill>
              </a:rPr>
              <a:t>1. Moral Imagination</a:t>
            </a:r>
          </a:p>
          <a:p>
            <a:pPr eaLnBrk="1" hangingPunct="1"/>
            <a:endParaRPr lang="en-US" altLang="en-US" sz="2800" b="1" dirty="0">
              <a:solidFill>
                <a:prstClr val="white"/>
              </a:solidFill>
            </a:endParaRPr>
          </a:p>
          <a:p>
            <a:pPr eaLnBrk="1" hangingPunct="1"/>
            <a:r>
              <a:rPr lang="en-US" altLang="en-US" sz="2800" b="1" dirty="0">
                <a:solidFill>
                  <a:prstClr val="white"/>
                </a:solidFill>
              </a:rPr>
              <a:t>2. Web watching and weaving</a:t>
            </a:r>
          </a:p>
          <a:p>
            <a:pPr eaLnBrk="1" hangingPunct="1"/>
            <a:endParaRPr lang="en-US" altLang="en-US" sz="2800" b="1" dirty="0">
              <a:solidFill>
                <a:prstClr val="white"/>
              </a:solidFill>
            </a:endParaRPr>
          </a:p>
          <a:p>
            <a:pPr eaLnBrk="1" hangingPunct="1"/>
            <a:r>
              <a:rPr lang="en-US" altLang="en-US" sz="2800" b="1" dirty="0">
                <a:solidFill>
                  <a:prstClr val="white"/>
                </a:solidFill>
              </a:rPr>
              <a:t>3. Yeast</a:t>
            </a:r>
          </a:p>
          <a:p>
            <a:pPr eaLnBrk="1" hangingPunct="1"/>
            <a:endParaRPr lang="en-US" altLang="en-US" sz="2800" b="1" dirty="0">
              <a:solidFill>
                <a:srgbClr val="0070C0"/>
              </a:solidFill>
            </a:endParaRPr>
          </a:p>
          <a:p>
            <a:pPr eaLnBrk="1" hangingPunct="1"/>
            <a:r>
              <a:rPr lang="en-US" altLang="en-US" sz="2800" b="1" dirty="0">
                <a:solidFill>
                  <a:prstClr val="white"/>
                </a:solidFill>
              </a:rPr>
              <a:t>4. Platforms</a:t>
            </a:r>
          </a:p>
          <a:p>
            <a:pPr eaLnBrk="1" hangingPunct="1"/>
            <a:endParaRPr lang="en-US" altLang="en-US" dirty="0">
              <a:solidFill>
                <a:prstClr val="white"/>
              </a:solidFill>
            </a:endParaRPr>
          </a:p>
        </p:txBody>
      </p:sp>
    </p:spTree>
    <p:extLst>
      <p:ext uri="{BB962C8B-B14F-4D97-AF65-F5344CB8AC3E}">
        <p14:creationId xmlns:p14="http://schemas.microsoft.com/office/powerpoint/2010/main" val="6999677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Apex">
  <a:themeElements>
    <a:clrScheme name="Custom 1">
      <a:dk1>
        <a:srgbClr val="EEECE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1732</TotalTime>
  <Words>445</Words>
  <Application>Microsoft Office PowerPoint</Application>
  <PresentationFormat>Widescreen</PresentationFormat>
  <Paragraphs>122</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ＭＳ Ｐゴシック</vt:lpstr>
      <vt:lpstr>Arial</vt:lpstr>
      <vt:lpstr>Book Antiqua</vt:lpstr>
      <vt:lpstr>Century Gothic</vt:lpstr>
      <vt:lpstr>Lucida Sans</vt:lpstr>
      <vt:lpstr>Segoe Script</vt:lpstr>
      <vt:lpstr>Wingdings</vt:lpstr>
      <vt:lpstr>Wingdings 2</vt:lpstr>
      <vt:lpstr>Wingdings 3</vt:lpstr>
      <vt:lpstr>Wisp</vt:lpstr>
      <vt:lpstr>Apex</vt:lpstr>
      <vt:lpstr>Fostering Effective Partnerships for Change  </vt:lpstr>
      <vt:lpstr>PowerPoint Presentation</vt:lpstr>
      <vt:lpstr>PowerPoint Presentation</vt:lpstr>
      <vt:lpstr>Pope Francis says to us:                       Let us work together to ensure that children continue to smile: their faces                           serene, filled with joy and hope.   I also hope for a growth in communion between the members of different Institutes. Might this Year be an occasion for us to step out more courageously from the confines of our respective Institutes and to work together, at the local and global levels. This would make for a more effective prophetic witness.   No one contributes to the future in isolation, by his or her efforts alone, but by seeing himself or herself as part of a true communion which is constantly open to encounter, dialogue, attentive listening and mutual assistance.    Consecrated men and women are also called to true synergy with all other vocations in the Church, beginning with priests and the lay faithful……………and even beyond its boundaries”.   </vt:lpstr>
      <vt:lpstr>PowerPoint Presentation</vt:lpstr>
      <vt:lpstr>Human Trafficking       Social Inclusion</vt:lpstr>
      <vt:lpstr>PowerPoint Presentation</vt:lpstr>
      <vt:lpstr>Internal Matters:</vt:lpstr>
      <vt:lpstr> CROSS SECTORAL COLLABORATION Learning from  Another Discipline</vt:lpstr>
      <vt:lpstr>                                                    </vt:lpstr>
      <vt:lpstr>Turning Points</vt:lpstr>
      <vt:lpstr>WEB WATCHING    </vt:lpstr>
      <vt:lpstr>        1.                          WEB WEAVING for us as religious……is working to locate strategic anchor points and intersections in society                 1. Other congregations                                       2. Church bodies – parish group                             3. Leaders in civil society                                  4. Faith  based organizations                               5. Conferences of Religious   6. Donors                         7. Local NGOs &amp; INGOs                                 8. Government agencies  9. Others                                                                                                                                                                                                                               The Art of Web-Weaving                                     careful observation                                                        know-how                                              locate strategic anchor points                                               intersections       </vt:lpstr>
      <vt:lpstr>                                 The Yeast                  …….the catalyst for change is  ……..a small group of the right people involved in the right place at the right time ….they create a pull in an organization or in a society   As religious we can be the yeast ………. </vt:lpstr>
      <vt:lpstr>                          A Transformative Platform                   Yeast =   small strategic group                  Platform - Imaginative mediative capacity  </vt:lpstr>
      <vt:lpstr>Key Change Words and Phrases </vt:lpstr>
      <vt:lpstr>Elements of the Change Process</vt:lpstr>
      <vt:lpstr>           Collaboration and Networking  </vt:lpstr>
      <vt:lpstr>SOME EXAMPLES from UISG: NEVER DO ALONE WHAT WE CAN DO TOGETHER </vt:lpstr>
      <vt:lpstr>SOME EXAMPLES from UISG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Cross-Sectoral Collaboration</dc:title>
  <dc:creator>Utente</dc:creator>
  <cp:lastModifiedBy>Utente</cp:lastModifiedBy>
  <cp:revision>86</cp:revision>
  <dcterms:created xsi:type="dcterms:W3CDTF">2018-11-22T10:22:23Z</dcterms:created>
  <dcterms:modified xsi:type="dcterms:W3CDTF">2019-06-07T10:17:51Z</dcterms:modified>
</cp:coreProperties>
</file>