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57" r:id="rId5"/>
    <p:sldId id="263" r:id="rId6"/>
    <p:sldId id="258" r:id="rId7"/>
    <p:sldId id="260" r:id="rId8"/>
    <p:sldId id="261" r:id="rId9"/>
    <p:sldId id="262" r:id="rId10"/>
    <p:sldId id="264" r:id="rId11"/>
    <p:sldId id="259" r:id="rId12"/>
    <p:sldId id="266" r:id="rId13"/>
    <p:sldId id="272" r:id="rId14"/>
    <p:sldId id="286" r:id="rId15"/>
    <p:sldId id="285" r:id="rId16"/>
    <p:sldId id="283" r:id="rId17"/>
    <p:sldId id="282" r:id="rId18"/>
    <p:sldId id="284" r:id="rId19"/>
    <p:sldId id="287" r:id="rId20"/>
    <p:sldId id="288" r:id="rId21"/>
    <p:sldId id="290" r:id="rId22"/>
    <p:sldId id="270" r:id="rId23"/>
    <p:sldId id="269" r:id="rId24"/>
    <p:sldId id="271" r:id="rId25"/>
    <p:sldId id="273" r:id="rId26"/>
    <p:sldId id="274" r:id="rId27"/>
    <p:sldId id="293" r:id="rId28"/>
    <p:sldId id="294" r:id="rId29"/>
    <p:sldId id="291" r:id="rId30"/>
    <p:sldId id="292" r:id="rId31"/>
    <p:sldId id="29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652429-D1CC-400A-9660-DE6CDDBD26EB}" v="12" dt="2022-03-08T08:15:02.6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19"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gional Uk" userId="853f282f-6994-4ee6-bcde-9a931ebef223" providerId="ADAL" clId="{7D652429-D1CC-400A-9660-DE6CDDBD26EB}"/>
    <pc:docChg chg="undo redo custSel addSld delSld modSld sldOrd">
      <pc:chgData name="Regional Uk" userId="853f282f-6994-4ee6-bcde-9a931ebef223" providerId="ADAL" clId="{7D652429-D1CC-400A-9660-DE6CDDBD26EB}" dt="2022-03-08T08:15:15.104" v="16025" actId="20577"/>
      <pc:docMkLst>
        <pc:docMk/>
      </pc:docMkLst>
      <pc:sldChg chg="modSp mod">
        <pc:chgData name="Regional Uk" userId="853f282f-6994-4ee6-bcde-9a931ebef223" providerId="ADAL" clId="{7D652429-D1CC-400A-9660-DE6CDDBD26EB}" dt="2022-03-07T15:02:52.338" v="13121" actId="20577"/>
        <pc:sldMkLst>
          <pc:docMk/>
          <pc:sldMk cId="3985992729" sldId="258"/>
        </pc:sldMkLst>
        <pc:spChg chg="mod">
          <ac:chgData name="Regional Uk" userId="853f282f-6994-4ee6-bcde-9a931ebef223" providerId="ADAL" clId="{7D652429-D1CC-400A-9660-DE6CDDBD26EB}" dt="2022-03-05T17:32:35.313" v="3772" actId="14100"/>
          <ac:spMkLst>
            <pc:docMk/>
            <pc:sldMk cId="3985992729" sldId="258"/>
            <ac:spMk id="2" creationId="{D01B3E15-F733-4149-9170-763011972E13}"/>
          </ac:spMkLst>
        </pc:spChg>
        <pc:spChg chg="mod">
          <ac:chgData name="Regional Uk" userId="853f282f-6994-4ee6-bcde-9a931ebef223" providerId="ADAL" clId="{7D652429-D1CC-400A-9660-DE6CDDBD26EB}" dt="2022-03-07T15:02:52.338" v="13121" actId="20577"/>
          <ac:spMkLst>
            <pc:docMk/>
            <pc:sldMk cId="3985992729" sldId="258"/>
            <ac:spMk id="3" creationId="{39EF7D27-4A23-4844-989A-3E9FB44A1EEF}"/>
          </ac:spMkLst>
        </pc:spChg>
      </pc:sldChg>
      <pc:sldChg chg="addSp modSp mod ord modClrScheme chgLayout">
        <pc:chgData name="Regional Uk" userId="853f282f-6994-4ee6-bcde-9a931ebef223" providerId="ADAL" clId="{7D652429-D1CC-400A-9660-DE6CDDBD26EB}" dt="2022-03-08T03:02:22.524" v="13159" actId="20577"/>
        <pc:sldMkLst>
          <pc:docMk/>
          <pc:sldMk cId="1229560674" sldId="259"/>
        </pc:sldMkLst>
        <pc:spChg chg="mod ord">
          <ac:chgData name="Regional Uk" userId="853f282f-6994-4ee6-bcde-9a931ebef223" providerId="ADAL" clId="{7D652429-D1CC-400A-9660-DE6CDDBD26EB}" dt="2022-03-06T21:54:45.537" v="10558" actId="700"/>
          <ac:spMkLst>
            <pc:docMk/>
            <pc:sldMk cId="1229560674" sldId="259"/>
            <ac:spMk id="2" creationId="{EB2FB403-51CD-46E3-8DF0-1F8A423ADA3E}"/>
          </ac:spMkLst>
        </pc:spChg>
        <pc:spChg chg="mod ord">
          <ac:chgData name="Regional Uk" userId="853f282f-6994-4ee6-bcde-9a931ebef223" providerId="ADAL" clId="{7D652429-D1CC-400A-9660-DE6CDDBD26EB}" dt="2022-03-06T21:54:51.313" v="10563" actId="27636"/>
          <ac:spMkLst>
            <pc:docMk/>
            <pc:sldMk cId="1229560674" sldId="259"/>
            <ac:spMk id="3" creationId="{A1331261-A571-4443-BD5A-84139C400259}"/>
          </ac:spMkLst>
        </pc:spChg>
        <pc:spChg chg="add mod ord">
          <ac:chgData name="Regional Uk" userId="853f282f-6994-4ee6-bcde-9a931ebef223" providerId="ADAL" clId="{7D652429-D1CC-400A-9660-DE6CDDBD26EB}" dt="2022-03-08T03:02:22.524" v="13159" actId="20577"/>
          <ac:spMkLst>
            <pc:docMk/>
            <pc:sldMk cId="1229560674" sldId="259"/>
            <ac:spMk id="4" creationId="{010F317E-9B11-4885-A080-38F7D805A388}"/>
          </ac:spMkLst>
        </pc:spChg>
      </pc:sldChg>
      <pc:sldChg chg="modSp mod">
        <pc:chgData name="Regional Uk" userId="853f282f-6994-4ee6-bcde-9a931ebef223" providerId="ADAL" clId="{7D652429-D1CC-400A-9660-DE6CDDBD26EB}" dt="2022-03-07T11:56:49.113" v="12097" actId="255"/>
        <pc:sldMkLst>
          <pc:docMk/>
          <pc:sldMk cId="3059084943" sldId="261"/>
        </pc:sldMkLst>
        <pc:spChg chg="mod">
          <ac:chgData name="Regional Uk" userId="853f282f-6994-4ee6-bcde-9a931ebef223" providerId="ADAL" clId="{7D652429-D1CC-400A-9660-DE6CDDBD26EB}" dt="2022-03-07T11:56:49.113" v="12097" actId="255"/>
          <ac:spMkLst>
            <pc:docMk/>
            <pc:sldMk cId="3059084943" sldId="261"/>
            <ac:spMk id="3" creationId="{43F64734-12CD-4826-9316-D186C37F332B}"/>
          </ac:spMkLst>
        </pc:spChg>
      </pc:sldChg>
      <pc:sldChg chg="modSp mod">
        <pc:chgData name="Regional Uk" userId="853f282f-6994-4ee6-bcde-9a931ebef223" providerId="ADAL" clId="{7D652429-D1CC-400A-9660-DE6CDDBD26EB}" dt="2022-03-06T14:52:29.095" v="10200" actId="255"/>
        <pc:sldMkLst>
          <pc:docMk/>
          <pc:sldMk cId="438046144" sldId="262"/>
        </pc:sldMkLst>
        <pc:spChg chg="mod">
          <ac:chgData name="Regional Uk" userId="853f282f-6994-4ee6-bcde-9a931ebef223" providerId="ADAL" clId="{7D652429-D1CC-400A-9660-DE6CDDBD26EB}" dt="2022-03-06T14:52:29.095" v="10200" actId="255"/>
          <ac:spMkLst>
            <pc:docMk/>
            <pc:sldMk cId="438046144" sldId="262"/>
            <ac:spMk id="3" creationId="{25F23FE2-0491-41A1-87F2-CCED8ECEBA21}"/>
          </ac:spMkLst>
        </pc:spChg>
      </pc:sldChg>
      <pc:sldChg chg="modSp mod">
        <pc:chgData name="Regional Uk" userId="853f282f-6994-4ee6-bcde-9a931ebef223" providerId="ADAL" clId="{7D652429-D1CC-400A-9660-DE6CDDBD26EB}" dt="2022-03-07T11:46:03.181" v="11952" actId="20577"/>
        <pc:sldMkLst>
          <pc:docMk/>
          <pc:sldMk cId="189163536" sldId="263"/>
        </pc:sldMkLst>
        <pc:spChg chg="mod">
          <ac:chgData name="Regional Uk" userId="853f282f-6994-4ee6-bcde-9a931ebef223" providerId="ADAL" clId="{7D652429-D1CC-400A-9660-DE6CDDBD26EB}" dt="2022-03-07T11:46:03.181" v="11952" actId="20577"/>
          <ac:spMkLst>
            <pc:docMk/>
            <pc:sldMk cId="189163536" sldId="263"/>
            <ac:spMk id="3" creationId="{91E7CA30-3931-483F-9786-737C2270555A}"/>
          </ac:spMkLst>
        </pc:spChg>
      </pc:sldChg>
      <pc:sldChg chg="modSp mod">
        <pc:chgData name="Regional Uk" userId="853f282f-6994-4ee6-bcde-9a931ebef223" providerId="ADAL" clId="{7D652429-D1CC-400A-9660-DE6CDDBD26EB}" dt="2022-03-06T21:42:35.713" v="10416" actId="255"/>
        <pc:sldMkLst>
          <pc:docMk/>
          <pc:sldMk cId="4178582763" sldId="264"/>
        </pc:sldMkLst>
        <pc:spChg chg="mod">
          <ac:chgData name="Regional Uk" userId="853f282f-6994-4ee6-bcde-9a931ebef223" providerId="ADAL" clId="{7D652429-D1CC-400A-9660-DE6CDDBD26EB}" dt="2022-03-06T21:42:35.713" v="10416" actId="255"/>
          <ac:spMkLst>
            <pc:docMk/>
            <pc:sldMk cId="4178582763" sldId="264"/>
            <ac:spMk id="6" creationId="{FCEF8513-B918-4A35-BC8E-0B397314E413}"/>
          </ac:spMkLst>
        </pc:spChg>
      </pc:sldChg>
      <pc:sldChg chg="addSp delSp modSp mod">
        <pc:chgData name="Regional Uk" userId="853f282f-6994-4ee6-bcde-9a931ebef223" providerId="ADAL" clId="{7D652429-D1CC-400A-9660-DE6CDDBD26EB}" dt="2022-03-06T15:10:31.690" v="10208" actId="14100"/>
        <pc:sldMkLst>
          <pc:docMk/>
          <pc:sldMk cId="1037282448" sldId="266"/>
        </pc:sldMkLst>
        <pc:spChg chg="add del mod">
          <ac:chgData name="Regional Uk" userId="853f282f-6994-4ee6-bcde-9a931ebef223" providerId="ADAL" clId="{7D652429-D1CC-400A-9660-DE6CDDBD26EB}" dt="2022-03-06T15:09:59.027" v="10201"/>
          <ac:spMkLst>
            <pc:docMk/>
            <pc:sldMk cId="1037282448" sldId="266"/>
            <ac:spMk id="6" creationId="{1F13C76A-44F0-4DF3-8081-05709EF2C818}"/>
          </ac:spMkLst>
        </pc:spChg>
        <pc:picChg chg="del">
          <ac:chgData name="Regional Uk" userId="853f282f-6994-4ee6-bcde-9a931ebef223" providerId="ADAL" clId="{7D652429-D1CC-400A-9660-DE6CDDBD26EB}" dt="2022-03-06T14:40:01.678" v="9972" actId="478"/>
          <ac:picMkLst>
            <pc:docMk/>
            <pc:sldMk cId="1037282448" sldId="266"/>
            <ac:picMk id="5" creationId="{2872974B-4021-409B-859D-0D1221ABA2E4}"/>
          </ac:picMkLst>
        </pc:picChg>
        <pc:picChg chg="add mod">
          <ac:chgData name="Regional Uk" userId="853f282f-6994-4ee6-bcde-9a931ebef223" providerId="ADAL" clId="{7D652429-D1CC-400A-9660-DE6CDDBD26EB}" dt="2022-03-06T15:10:31.690" v="10208" actId="14100"/>
          <ac:picMkLst>
            <pc:docMk/>
            <pc:sldMk cId="1037282448" sldId="266"/>
            <ac:picMk id="7" creationId="{CFAB21C6-BA3C-46EE-B82D-6CB22194A937}"/>
          </ac:picMkLst>
        </pc:picChg>
      </pc:sldChg>
      <pc:sldChg chg="modSp del mod">
        <pc:chgData name="Regional Uk" userId="853f282f-6994-4ee6-bcde-9a931ebef223" providerId="ADAL" clId="{7D652429-D1CC-400A-9660-DE6CDDBD26EB}" dt="2022-03-06T22:49:28.909" v="10682" actId="2696"/>
        <pc:sldMkLst>
          <pc:docMk/>
          <pc:sldMk cId="3240693786" sldId="267"/>
        </pc:sldMkLst>
        <pc:spChg chg="mod">
          <ac:chgData name="Regional Uk" userId="853f282f-6994-4ee6-bcde-9a931ebef223" providerId="ADAL" clId="{7D652429-D1CC-400A-9660-DE6CDDBD26EB}" dt="2022-03-06T14:50:15.807" v="10181" actId="14100"/>
          <ac:spMkLst>
            <pc:docMk/>
            <pc:sldMk cId="3240693786" sldId="267"/>
            <ac:spMk id="2" creationId="{98955D60-4B64-4890-BA3C-16530413EF5E}"/>
          </ac:spMkLst>
        </pc:spChg>
        <pc:spChg chg="mod">
          <ac:chgData name="Regional Uk" userId="853f282f-6994-4ee6-bcde-9a931ebef223" providerId="ADAL" clId="{7D652429-D1CC-400A-9660-DE6CDDBD26EB}" dt="2022-03-06T22:47:24.973" v="10672" actId="27636"/>
          <ac:spMkLst>
            <pc:docMk/>
            <pc:sldMk cId="3240693786" sldId="267"/>
            <ac:spMk id="3" creationId="{3B3667A6-FD3B-4363-B2D9-FEB77B7657FC}"/>
          </ac:spMkLst>
        </pc:spChg>
        <pc:spChg chg="mod">
          <ac:chgData name="Regional Uk" userId="853f282f-6994-4ee6-bcde-9a931ebef223" providerId="ADAL" clId="{7D652429-D1CC-400A-9660-DE6CDDBD26EB}" dt="2022-03-06T22:47:24.973" v="10671" actId="27636"/>
          <ac:spMkLst>
            <pc:docMk/>
            <pc:sldMk cId="3240693786" sldId="267"/>
            <ac:spMk id="4" creationId="{926CDDFB-A1A8-4BA0-AAE9-14B76ACA9FE2}"/>
          </ac:spMkLst>
        </pc:spChg>
      </pc:sldChg>
      <pc:sldChg chg="addSp delSp modSp new del mod">
        <pc:chgData name="Regional Uk" userId="853f282f-6994-4ee6-bcde-9a931ebef223" providerId="ADAL" clId="{7D652429-D1CC-400A-9660-DE6CDDBD26EB}" dt="2022-03-05T18:33:11.300" v="5364" actId="2696"/>
        <pc:sldMkLst>
          <pc:docMk/>
          <pc:sldMk cId="1932584655" sldId="268"/>
        </pc:sldMkLst>
        <pc:spChg chg="del mod">
          <ac:chgData name="Regional Uk" userId="853f282f-6994-4ee6-bcde-9a931ebef223" providerId="ADAL" clId="{7D652429-D1CC-400A-9660-DE6CDDBD26EB}" dt="2022-03-04T21:52:03.472" v="22" actId="478"/>
          <ac:spMkLst>
            <pc:docMk/>
            <pc:sldMk cId="1932584655" sldId="268"/>
            <ac:spMk id="2" creationId="{DF45FDB2-6965-4641-838A-7CFCEF5044CF}"/>
          </ac:spMkLst>
        </pc:spChg>
        <pc:spChg chg="del">
          <ac:chgData name="Regional Uk" userId="853f282f-6994-4ee6-bcde-9a931ebef223" providerId="ADAL" clId="{7D652429-D1CC-400A-9660-DE6CDDBD26EB}" dt="2022-03-04T21:36:48.308" v="11"/>
          <ac:spMkLst>
            <pc:docMk/>
            <pc:sldMk cId="1932584655" sldId="268"/>
            <ac:spMk id="3" creationId="{16920528-B8A8-4997-BED9-4529D43FCDC5}"/>
          </ac:spMkLst>
        </pc:spChg>
        <pc:spChg chg="add mod">
          <ac:chgData name="Regional Uk" userId="853f282f-6994-4ee6-bcde-9a931ebef223" providerId="ADAL" clId="{7D652429-D1CC-400A-9660-DE6CDDBD26EB}" dt="2022-03-05T18:33:04.349" v="5363" actId="478"/>
          <ac:spMkLst>
            <pc:docMk/>
            <pc:sldMk cId="1932584655" sldId="268"/>
            <ac:spMk id="3" creationId="{747D2037-AC90-443E-A244-3DF2B1B218F2}"/>
          </ac:spMkLst>
        </pc:spChg>
        <pc:picChg chg="add del mod">
          <ac:chgData name="Regional Uk" userId="853f282f-6994-4ee6-bcde-9a931ebef223" providerId="ADAL" clId="{7D652429-D1CC-400A-9660-DE6CDDBD26EB}" dt="2022-03-05T18:33:04.349" v="5363" actId="478"/>
          <ac:picMkLst>
            <pc:docMk/>
            <pc:sldMk cId="1932584655" sldId="268"/>
            <ac:picMk id="4" creationId="{F3ADCB1B-B391-4DA7-A9D6-4842143A31DB}"/>
          </ac:picMkLst>
        </pc:picChg>
      </pc:sldChg>
      <pc:sldChg chg="new del">
        <pc:chgData name="Regional Uk" userId="853f282f-6994-4ee6-bcde-9a931ebef223" providerId="ADAL" clId="{7D652429-D1CC-400A-9660-DE6CDDBD26EB}" dt="2022-03-04T21:36:16.190" v="7" actId="47"/>
        <pc:sldMkLst>
          <pc:docMk/>
          <pc:sldMk cId="2540251114" sldId="268"/>
        </pc:sldMkLst>
      </pc:sldChg>
      <pc:sldChg chg="new del">
        <pc:chgData name="Regional Uk" userId="853f282f-6994-4ee6-bcde-9a931ebef223" providerId="ADAL" clId="{7D652429-D1CC-400A-9660-DE6CDDBD26EB}" dt="2022-03-04T21:34:21.752" v="1" actId="47"/>
        <pc:sldMkLst>
          <pc:docMk/>
          <pc:sldMk cId="3193603559" sldId="268"/>
        </pc:sldMkLst>
      </pc:sldChg>
      <pc:sldChg chg="new del">
        <pc:chgData name="Regional Uk" userId="853f282f-6994-4ee6-bcde-9a931ebef223" providerId="ADAL" clId="{7D652429-D1CC-400A-9660-DE6CDDBD26EB}" dt="2022-03-04T21:35:07.557" v="3" actId="47"/>
        <pc:sldMkLst>
          <pc:docMk/>
          <pc:sldMk cId="3220809151" sldId="268"/>
        </pc:sldMkLst>
      </pc:sldChg>
      <pc:sldChg chg="new del">
        <pc:chgData name="Regional Uk" userId="853f282f-6994-4ee6-bcde-9a931ebef223" providerId="ADAL" clId="{7D652429-D1CC-400A-9660-DE6CDDBD26EB}" dt="2022-03-04T21:36:27.370" v="9" actId="47"/>
        <pc:sldMkLst>
          <pc:docMk/>
          <pc:sldMk cId="3638100214" sldId="268"/>
        </pc:sldMkLst>
      </pc:sldChg>
      <pc:sldChg chg="new del">
        <pc:chgData name="Regional Uk" userId="853f282f-6994-4ee6-bcde-9a931ebef223" providerId="ADAL" clId="{7D652429-D1CC-400A-9660-DE6CDDBD26EB}" dt="2022-03-05T16:43:33.310" v="1783" actId="680"/>
        <pc:sldMkLst>
          <pc:docMk/>
          <pc:sldMk cId="3360800633" sldId="269"/>
        </pc:sldMkLst>
      </pc:sldChg>
      <pc:sldChg chg="modSp new mod ord">
        <pc:chgData name="Regional Uk" userId="853f282f-6994-4ee6-bcde-9a931ebef223" providerId="ADAL" clId="{7D652429-D1CC-400A-9660-DE6CDDBD26EB}" dt="2022-03-05T17:38:47.620" v="3792"/>
        <pc:sldMkLst>
          <pc:docMk/>
          <pc:sldMk cId="3578052123" sldId="269"/>
        </pc:sldMkLst>
        <pc:spChg chg="mod">
          <ac:chgData name="Regional Uk" userId="853f282f-6994-4ee6-bcde-9a931ebef223" providerId="ADAL" clId="{7D652429-D1CC-400A-9660-DE6CDDBD26EB}" dt="2022-03-05T16:53:33.358" v="1998" actId="113"/>
          <ac:spMkLst>
            <pc:docMk/>
            <pc:sldMk cId="3578052123" sldId="269"/>
            <ac:spMk id="2" creationId="{3542BBA6-A263-43C1-B38C-8DFB49643A00}"/>
          </ac:spMkLst>
        </pc:spChg>
        <pc:spChg chg="mod">
          <ac:chgData name="Regional Uk" userId="853f282f-6994-4ee6-bcde-9a931ebef223" providerId="ADAL" clId="{7D652429-D1CC-400A-9660-DE6CDDBD26EB}" dt="2022-03-05T17:37:42.492" v="3790" actId="6549"/>
          <ac:spMkLst>
            <pc:docMk/>
            <pc:sldMk cId="3578052123" sldId="269"/>
            <ac:spMk id="3" creationId="{EE8B778D-8233-4163-B79F-D2DAC7BA9005}"/>
          </ac:spMkLst>
        </pc:spChg>
      </pc:sldChg>
      <pc:sldChg chg="new del">
        <pc:chgData name="Regional Uk" userId="853f282f-6994-4ee6-bcde-9a931ebef223" providerId="ADAL" clId="{7D652429-D1CC-400A-9660-DE6CDDBD26EB}" dt="2022-03-04T21:36:09.492" v="6" actId="47"/>
        <pc:sldMkLst>
          <pc:docMk/>
          <pc:sldMk cId="4049851356" sldId="269"/>
        </pc:sldMkLst>
      </pc:sldChg>
      <pc:sldChg chg="modSp new mod">
        <pc:chgData name="Regional Uk" userId="853f282f-6994-4ee6-bcde-9a931ebef223" providerId="ADAL" clId="{7D652429-D1CC-400A-9660-DE6CDDBD26EB}" dt="2022-03-06T14:31:57.028" v="9896" actId="123"/>
        <pc:sldMkLst>
          <pc:docMk/>
          <pc:sldMk cId="103931904" sldId="270"/>
        </pc:sldMkLst>
        <pc:spChg chg="mod">
          <ac:chgData name="Regional Uk" userId="853f282f-6994-4ee6-bcde-9a931ebef223" providerId="ADAL" clId="{7D652429-D1CC-400A-9660-DE6CDDBD26EB}" dt="2022-03-05T17:17:01.125" v="2947" actId="14100"/>
          <ac:spMkLst>
            <pc:docMk/>
            <pc:sldMk cId="103931904" sldId="270"/>
            <ac:spMk id="2" creationId="{DF55F575-6428-453B-8D1A-E11442232959}"/>
          </ac:spMkLst>
        </pc:spChg>
        <pc:spChg chg="mod">
          <ac:chgData name="Regional Uk" userId="853f282f-6994-4ee6-bcde-9a931ebef223" providerId="ADAL" clId="{7D652429-D1CC-400A-9660-DE6CDDBD26EB}" dt="2022-03-06T14:31:57.028" v="9896" actId="123"/>
          <ac:spMkLst>
            <pc:docMk/>
            <pc:sldMk cId="103931904" sldId="270"/>
            <ac:spMk id="3" creationId="{DEA14771-6774-4481-9596-EFE0B58EABBB}"/>
          </ac:spMkLst>
        </pc:spChg>
      </pc:sldChg>
      <pc:sldChg chg="addSp delSp modSp new mod modClrScheme chgLayout">
        <pc:chgData name="Regional Uk" userId="853f282f-6994-4ee6-bcde-9a931ebef223" providerId="ADAL" clId="{7D652429-D1CC-400A-9660-DE6CDDBD26EB}" dt="2022-03-05T17:31:00.635" v="3762" actId="20577"/>
        <pc:sldMkLst>
          <pc:docMk/>
          <pc:sldMk cId="2842046588" sldId="271"/>
        </pc:sldMkLst>
        <pc:spChg chg="mod ord">
          <ac:chgData name="Regional Uk" userId="853f282f-6994-4ee6-bcde-9a931ebef223" providerId="ADAL" clId="{7D652429-D1CC-400A-9660-DE6CDDBD26EB}" dt="2022-03-05T17:27:47.261" v="3738" actId="700"/>
          <ac:spMkLst>
            <pc:docMk/>
            <pc:sldMk cId="2842046588" sldId="271"/>
            <ac:spMk id="2" creationId="{3B20D0F3-63FA-4215-917B-C827A4083F22}"/>
          </ac:spMkLst>
        </pc:spChg>
        <pc:spChg chg="del mod ord">
          <ac:chgData name="Regional Uk" userId="853f282f-6994-4ee6-bcde-9a931ebef223" providerId="ADAL" clId="{7D652429-D1CC-400A-9660-DE6CDDBD26EB}" dt="2022-03-05T17:18:22.820" v="2986" actId="700"/>
          <ac:spMkLst>
            <pc:docMk/>
            <pc:sldMk cId="2842046588" sldId="271"/>
            <ac:spMk id="3" creationId="{B68F42AD-C795-4FEC-AAF7-45E67CD41DA7}"/>
          </ac:spMkLst>
        </pc:spChg>
        <pc:spChg chg="add mod ord">
          <ac:chgData name="Regional Uk" userId="853f282f-6994-4ee6-bcde-9a931ebef223" providerId="ADAL" clId="{7D652429-D1CC-400A-9660-DE6CDDBD26EB}" dt="2022-03-05T17:30:59.820" v="3757" actId="27636"/>
          <ac:spMkLst>
            <pc:docMk/>
            <pc:sldMk cId="2842046588" sldId="271"/>
            <ac:spMk id="4" creationId="{60C837FC-59B0-4118-9F53-423BE3C58334}"/>
          </ac:spMkLst>
        </pc:spChg>
        <pc:spChg chg="add mod ord">
          <ac:chgData name="Regional Uk" userId="853f282f-6994-4ee6-bcde-9a931ebef223" providerId="ADAL" clId="{7D652429-D1CC-400A-9660-DE6CDDBD26EB}" dt="2022-03-05T17:29:44.487" v="3748" actId="14100"/>
          <ac:spMkLst>
            <pc:docMk/>
            <pc:sldMk cId="2842046588" sldId="271"/>
            <ac:spMk id="5" creationId="{FB6371B3-6080-4470-B4D3-9F4C9553C295}"/>
          </ac:spMkLst>
        </pc:spChg>
        <pc:spChg chg="add mod ord">
          <ac:chgData name="Regional Uk" userId="853f282f-6994-4ee6-bcde-9a931ebef223" providerId="ADAL" clId="{7D652429-D1CC-400A-9660-DE6CDDBD26EB}" dt="2022-03-05T17:31:00.635" v="3762" actId="20577"/>
          <ac:spMkLst>
            <pc:docMk/>
            <pc:sldMk cId="2842046588" sldId="271"/>
            <ac:spMk id="6" creationId="{150573F2-46B3-43F8-8CC5-6213761DF550}"/>
          </ac:spMkLst>
        </pc:spChg>
        <pc:spChg chg="add mod ord">
          <ac:chgData name="Regional Uk" userId="853f282f-6994-4ee6-bcde-9a931ebef223" providerId="ADAL" clId="{7D652429-D1CC-400A-9660-DE6CDDBD26EB}" dt="2022-03-05T17:30:49.909" v="3754" actId="14100"/>
          <ac:spMkLst>
            <pc:docMk/>
            <pc:sldMk cId="2842046588" sldId="271"/>
            <ac:spMk id="7" creationId="{DB96E9F9-B5D2-49C2-932D-A86F745ABD83}"/>
          </ac:spMkLst>
        </pc:spChg>
      </pc:sldChg>
      <pc:sldChg chg="addSp delSp modSp new mod modClrScheme chgLayout">
        <pc:chgData name="Regional Uk" userId="853f282f-6994-4ee6-bcde-9a931ebef223" providerId="ADAL" clId="{7D652429-D1CC-400A-9660-DE6CDDBD26EB}" dt="2022-03-05T17:36:29.608" v="3783" actId="14100"/>
        <pc:sldMkLst>
          <pc:docMk/>
          <pc:sldMk cId="3004380415" sldId="272"/>
        </pc:sldMkLst>
        <pc:spChg chg="del">
          <ac:chgData name="Regional Uk" userId="853f282f-6994-4ee6-bcde-9a931ebef223" providerId="ADAL" clId="{7D652429-D1CC-400A-9660-DE6CDDBD26EB}" dt="2022-03-05T17:35:30.901" v="3775" actId="700"/>
          <ac:spMkLst>
            <pc:docMk/>
            <pc:sldMk cId="3004380415" sldId="272"/>
            <ac:spMk id="2" creationId="{C361D48D-801D-48A0-BBE5-67B030A51D5E}"/>
          </ac:spMkLst>
        </pc:spChg>
        <pc:spChg chg="del">
          <ac:chgData name="Regional Uk" userId="853f282f-6994-4ee6-bcde-9a931ebef223" providerId="ADAL" clId="{7D652429-D1CC-400A-9660-DE6CDDBD26EB}" dt="2022-03-05T17:35:30.901" v="3775" actId="700"/>
          <ac:spMkLst>
            <pc:docMk/>
            <pc:sldMk cId="3004380415" sldId="272"/>
            <ac:spMk id="3" creationId="{ECAF39CA-05EE-48E0-BB24-12CC1E8E1995}"/>
          </ac:spMkLst>
        </pc:spChg>
        <pc:spChg chg="del">
          <ac:chgData name="Regional Uk" userId="853f282f-6994-4ee6-bcde-9a931ebef223" providerId="ADAL" clId="{7D652429-D1CC-400A-9660-DE6CDDBD26EB}" dt="2022-03-05T17:35:30.901" v="3775" actId="700"/>
          <ac:spMkLst>
            <pc:docMk/>
            <pc:sldMk cId="3004380415" sldId="272"/>
            <ac:spMk id="4" creationId="{1B6214B2-F412-406A-BADC-7160CF4F73DB}"/>
          </ac:spMkLst>
        </pc:spChg>
        <pc:picChg chg="add mod">
          <ac:chgData name="Regional Uk" userId="853f282f-6994-4ee6-bcde-9a931ebef223" providerId="ADAL" clId="{7D652429-D1CC-400A-9660-DE6CDDBD26EB}" dt="2022-03-05T17:36:29.608" v="3783" actId="14100"/>
          <ac:picMkLst>
            <pc:docMk/>
            <pc:sldMk cId="3004380415" sldId="272"/>
            <ac:picMk id="5" creationId="{793D5693-EC7F-4B43-984C-68EAD6B4E813}"/>
          </ac:picMkLst>
        </pc:picChg>
      </pc:sldChg>
      <pc:sldChg chg="addSp delSp modSp new mod modClrScheme chgLayout">
        <pc:chgData name="Regional Uk" userId="853f282f-6994-4ee6-bcde-9a931ebef223" providerId="ADAL" clId="{7D652429-D1CC-400A-9660-DE6CDDBD26EB}" dt="2022-03-07T06:41:55.444" v="11948" actId="20577"/>
        <pc:sldMkLst>
          <pc:docMk/>
          <pc:sldMk cId="804697704" sldId="273"/>
        </pc:sldMkLst>
        <pc:spChg chg="del mod ord">
          <ac:chgData name="Regional Uk" userId="853f282f-6994-4ee6-bcde-9a931ebef223" providerId="ADAL" clId="{7D652429-D1CC-400A-9660-DE6CDDBD26EB}" dt="2022-03-05T17:40:22.494" v="3794" actId="700"/>
          <ac:spMkLst>
            <pc:docMk/>
            <pc:sldMk cId="804697704" sldId="273"/>
            <ac:spMk id="2" creationId="{87D66D4E-D469-4690-8C13-BA3C0A44B9B7}"/>
          </ac:spMkLst>
        </pc:spChg>
        <pc:spChg chg="del">
          <ac:chgData name="Regional Uk" userId="853f282f-6994-4ee6-bcde-9a931ebef223" providerId="ADAL" clId="{7D652429-D1CC-400A-9660-DE6CDDBD26EB}" dt="2022-03-05T17:40:22.494" v="3794" actId="700"/>
          <ac:spMkLst>
            <pc:docMk/>
            <pc:sldMk cId="804697704" sldId="273"/>
            <ac:spMk id="3" creationId="{D00619C4-F538-4EC2-982A-B1E1520332A8}"/>
          </ac:spMkLst>
        </pc:spChg>
        <pc:spChg chg="del mod ord">
          <ac:chgData name="Regional Uk" userId="853f282f-6994-4ee6-bcde-9a931ebef223" providerId="ADAL" clId="{7D652429-D1CC-400A-9660-DE6CDDBD26EB}" dt="2022-03-05T17:40:22.494" v="3794" actId="700"/>
          <ac:spMkLst>
            <pc:docMk/>
            <pc:sldMk cId="804697704" sldId="273"/>
            <ac:spMk id="4" creationId="{E0F1C00F-AD54-4579-A6CC-56C66AB8D7BC}"/>
          </ac:spMkLst>
        </pc:spChg>
        <pc:spChg chg="del">
          <ac:chgData name="Regional Uk" userId="853f282f-6994-4ee6-bcde-9a931ebef223" providerId="ADAL" clId="{7D652429-D1CC-400A-9660-DE6CDDBD26EB}" dt="2022-03-05T17:40:22.494" v="3794" actId="700"/>
          <ac:spMkLst>
            <pc:docMk/>
            <pc:sldMk cId="804697704" sldId="273"/>
            <ac:spMk id="5" creationId="{5C365632-64F3-4AE5-B167-EB6C490565AD}"/>
          </ac:spMkLst>
        </pc:spChg>
        <pc:spChg chg="del">
          <ac:chgData name="Regional Uk" userId="853f282f-6994-4ee6-bcde-9a931ebef223" providerId="ADAL" clId="{7D652429-D1CC-400A-9660-DE6CDDBD26EB}" dt="2022-03-05T17:40:22.494" v="3794" actId="700"/>
          <ac:spMkLst>
            <pc:docMk/>
            <pc:sldMk cId="804697704" sldId="273"/>
            <ac:spMk id="6" creationId="{5505D245-331A-4B4A-A631-ADCAE1932EFA}"/>
          </ac:spMkLst>
        </pc:spChg>
        <pc:spChg chg="add mod ord">
          <ac:chgData name="Regional Uk" userId="853f282f-6994-4ee6-bcde-9a931ebef223" providerId="ADAL" clId="{7D652429-D1CC-400A-9660-DE6CDDBD26EB}" dt="2022-03-07T06:41:50.222" v="11947" actId="113"/>
          <ac:spMkLst>
            <pc:docMk/>
            <pc:sldMk cId="804697704" sldId="273"/>
            <ac:spMk id="7" creationId="{3AAF4CF9-E90F-4862-B254-12B5AFFFA888}"/>
          </ac:spMkLst>
        </pc:spChg>
        <pc:spChg chg="add del mod ord">
          <ac:chgData name="Regional Uk" userId="853f282f-6994-4ee6-bcde-9a931ebef223" providerId="ADAL" clId="{7D652429-D1CC-400A-9660-DE6CDDBD26EB}" dt="2022-03-05T17:40:55.354" v="3827" actId="700"/>
          <ac:spMkLst>
            <pc:docMk/>
            <pc:sldMk cId="804697704" sldId="273"/>
            <ac:spMk id="8" creationId="{B4097E68-2E68-455F-8486-398894484B47}"/>
          </ac:spMkLst>
        </pc:spChg>
        <pc:spChg chg="add mod ord">
          <ac:chgData name="Regional Uk" userId="853f282f-6994-4ee6-bcde-9a931ebef223" providerId="ADAL" clId="{7D652429-D1CC-400A-9660-DE6CDDBD26EB}" dt="2022-03-07T06:03:34.712" v="10872" actId="27636"/>
          <ac:spMkLst>
            <pc:docMk/>
            <pc:sldMk cId="804697704" sldId="273"/>
            <ac:spMk id="9" creationId="{16B69BEF-33B6-43B4-930C-8A22947FDEE5}"/>
          </ac:spMkLst>
        </pc:spChg>
        <pc:spChg chg="add mod ord">
          <ac:chgData name="Regional Uk" userId="853f282f-6994-4ee6-bcde-9a931ebef223" providerId="ADAL" clId="{7D652429-D1CC-400A-9660-DE6CDDBD26EB}" dt="2022-03-07T06:41:55.444" v="11948" actId="20577"/>
          <ac:spMkLst>
            <pc:docMk/>
            <pc:sldMk cId="804697704" sldId="273"/>
            <ac:spMk id="10" creationId="{55B147AB-67E7-445A-9E0B-BDD9F7618C66}"/>
          </ac:spMkLst>
        </pc:spChg>
      </pc:sldChg>
      <pc:sldChg chg="addSp delSp modSp new mod modClrScheme chgLayout">
        <pc:chgData name="Regional Uk" userId="853f282f-6994-4ee6-bcde-9a931ebef223" providerId="ADAL" clId="{7D652429-D1CC-400A-9660-DE6CDDBD26EB}" dt="2022-03-05T17:58:14.671" v="5357" actId="113"/>
        <pc:sldMkLst>
          <pc:docMk/>
          <pc:sldMk cId="2274103013" sldId="274"/>
        </pc:sldMkLst>
        <pc:spChg chg="mod ord">
          <ac:chgData name="Regional Uk" userId="853f282f-6994-4ee6-bcde-9a931ebef223" providerId="ADAL" clId="{7D652429-D1CC-400A-9660-DE6CDDBD26EB}" dt="2022-03-05T17:58:14.671" v="5357" actId="113"/>
          <ac:spMkLst>
            <pc:docMk/>
            <pc:sldMk cId="2274103013" sldId="274"/>
            <ac:spMk id="2" creationId="{D81216C6-4B13-4296-8B08-0DF1A9000A9E}"/>
          </ac:spMkLst>
        </pc:spChg>
        <pc:spChg chg="del mod ord">
          <ac:chgData name="Regional Uk" userId="853f282f-6994-4ee6-bcde-9a931ebef223" providerId="ADAL" clId="{7D652429-D1CC-400A-9660-DE6CDDBD26EB}" dt="2022-03-05T17:49:44.016" v="4551" actId="700"/>
          <ac:spMkLst>
            <pc:docMk/>
            <pc:sldMk cId="2274103013" sldId="274"/>
            <ac:spMk id="3" creationId="{6A5D31E0-4D7A-417B-A961-5D521E552C00}"/>
          </ac:spMkLst>
        </pc:spChg>
        <pc:spChg chg="del">
          <ac:chgData name="Regional Uk" userId="853f282f-6994-4ee6-bcde-9a931ebef223" providerId="ADAL" clId="{7D652429-D1CC-400A-9660-DE6CDDBD26EB}" dt="2022-03-05T17:49:44.016" v="4551" actId="700"/>
          <ac:spMkLst>
            <pc:docMk/>
            <pc:sldMk cId="2274103013" sldId="274"/>
            <ac:spMk id="4" creationId="{10CB71E7-115D-49EA-80BA-E06E324B4C0A}"/>
          </ac:spMkLst>
        </pc:spChg>
        <pc:spChg chg="add mod ord">
          <ac:chgData name="Regional Uk" userId="853f282f-6994-4ee6-bcde-9a931ebef223" providerId="ADAL" clId="{7D652429-D1CC-400A-9660-DE6CDDBD26EB}" dt="2022-03-05T17:57:14.542" v="5353" actId="255"/>
          <ac:spMkLst>
            <pc:docMk/>
            <pc:sldMk cId="2274103013" sldId="274"/>
            <ac:spMk id="5" creationId="{7033DDE0-9FC1-4189-A463-FEF3956DC7B0}"/>
          </ac:spMkLst>
        </pc:spChg>
      </pc:sldChg>
      <pc:sldChg chg="modSp new del mod ord">
        <pc:chgData name="Regional Uk" userId="853f282f-6994-4ee6-bcde-9a931ebef223" providerId="ADAL" clId="{7D652429-D1CC-400A-9660-DE6CDDBD26EB}" dt="2022-03-08T03:04:20.817" v="13161" actId="47"/>
        <pc:sldMkLst>
          <pc:docMk/>
          <pc:sldMk cId="1372429869" sldId="275"/>
        </pc:sldMkLst>
        <pc:spChg chg="mod">
          <ac:chgData name="Regional Uk" userId="853f282f-6994-4ee6-bcde-9a931ebef223" providerId="ADAL" clId="{7D652429-D1CC-400A-9660-DE6CDDBD26EB}" dt="2022-03-05T18:55:06.850" v="6485" actId="20577"/>
          <ac:spMkLst>
            <pc:docMk/>
            <pc:sldMk cId="1372429869" sldId="275"/>
            <ac:spMk id="2" creationId="{E0A7A0BC-FB4A-4001-88F2-6AD0A97B1458}"/>
          </ac:spMkLst>
        </pc:spChg>
        <pc:spChg chg="mod">
          <ac:chgData name="Regional Uk" userId="853f282f-6994-4ee6-bcde-9a931ebef223" providerId="ADAL" clId="{7D652429-D1CC-400A-9660-DE6CDDBD26EB}" dt="2022-03-07T06:05:02.943" v="10924" actId="20577"/>
          <ac:spMkLst>
            <pc:docMk/>
            <pc:sldMk cId="1372429869" sldId="275"/>
            <ac:spMk id="3" creationId="{B5725C1A-B84F-43B4-9342-A8FF43828EA6}"/>
          </ac:spMkLst>
        </pc:spChg>
      </pc:sldChg>
      <pc:sldChg chg="modSp add del mod">
        <pc:chgData name="Regional Uk" userId="853f282f-6994-4ee6-bcde-9a931ebef223" providerId="ADAL" clId="{7D652429-D1CC-400A-9660-DE6CDDBD26EB}" dt="2022-03-05T18:00:49.091" v="5362"/>
        <pc:sldMkLst>
          <pc:docMk/>
          <pc:sldMk cId="2421857105" sldId="275"/>
        </pc:sldMkLst>
        <pc:picChg chg="mod">
          <ac:chgData name="Regional Uk" userId="853f282f-6994-4ee6-bcde-9a931ebef223" providerId="ADAL" clId="{7D652429-D1CC-400A-9660-DE6CDDBD26EB}" dt="2022-03-05T18:00:47.755" v="5361" actId="14100"/>
          <ac:picMkLst>
            <pc:docMk/>
            <pc:sldMk cId="2421857105" sldId="275"/>
            <ac:picMk id="4" creationId="{F3ADCB1B-B391-4DA7-A9D6-4842143A31DB}"/>
          </ac:picMkLst>
        </pc:picChg>
      </pc:sldChg>
      <pc:sldChg chg="addSp delSp modSp new del mod modClrScheme chgLayout">
        <pc:chgData name="Regional Uk" userId="853f282f-6994-4ee6-bcde-9a931ebef223" providerId="ADAL" clId="{7D652429-D1CC-400A-9660-DE6CDDBD26EB}" dt="2022-03-08T03:03:36.618" v="13160" actId="47"/>
        <pc:sldMkLst>
          <pc:docMk/>
          <pc:sldMk cId="3532442215" sldId="276"/>
        </pc:sldMkLst>
        <pc:spChg chg="del mod ord">
          <ac:chgData name="Regional Uk" userId="853f282f-6994-4ee6-bcde-9a931ebef223" providerId="ADAL" clId="{7D652429-D1CC-400A-9660-DE6CDDBD26EB}" dt="2022-03-05T18:36:33.604" v="5398" actId="700"/>
          <ac:spMkLst>
            <pc:docMk/>
            <pc:sldMk cId="3532442215" sldId="276"/>
            <ac:spMk id="2" creationId="{3D5FB028-2299-46A6-9926-F77714331476}"/>
          </ac:spMkLst>
        </pc:spChg>
        <pc:spChg chg="del mod ord">
          <ac:chgData name="Regional Uk" userId="853f282f-6994-4ee6-bcde-9a931ebef223" providerId="ADAL" clId="{7D652429-D1CC-400A-9660-DE6CDDBD26EB}" dt="2022-03-05T18:36:33.604" v="5398" actId="700"/>
          <ac:spMkLst>
            <pc:docMk/>
            <pc:sldMk cId="3532442215" sldId="276"/>
            <ac:spMk id="3" creationId="{DF0AE588-E765-4067-9EE1-BC76D4F9A28E}"/>
          </ac:spMkLst>
        </pc:spChg>
        <pc:spChg chg="del">
          <ac:chgData name="Regional Uk" userId="853f282f-6994-4ee6-bcde-9a931ebef223" providerId="ADAL" clId="{7D652429-D1CC-400A-9660-DE6CDDBD26EB}" dt="2022-03-05T18:36:33.604" v="5398" actId="700"/>
          <ac:spMkLst>
            <pc:docMk/>
            <pc:sldMk cId="3532442215" sldId="276"/>
            <ac:spMk id="4" creationId="{53E39844-B28A-4852-B17B-3851A91139A8}"/>
          </ac:spMkLst>
        </pc:spChg>
        <pc:spChg chg="add mod ord">
          <ac:chgData name="Regional Uk" userId="853f282f-6994-4ee6-bcde-9a931ebef223" providerId="ADAL" clId="{7D652429-D1CC-400A-9660-DE6CDDBD26EB}" dt="2022-03-05T18:36:59.897" v="5440" actId="113"/>
          <ac:spMkLst>
            <pc:docMk/>
            <pc:sldMk cId="3532442215" sldId="276"/>
            <ac:spMk id="5" creationId="{91DC94E1-6848-4C13-9A23-9BF03DBE2B37}"/>
          </ac:spMkLst>
        </pc:spChg>
        <pc:spChg chg="add mod ord">
          <ac:chgData name="Regional Uk" userId="853f282f-6994-4ee6-bcde-9a931ebef223" providerId="ADAL" clId="{7D652429-D1CC-400A-9660-DE6CDDBD26EB}" dt="2022-03-05T18:43:37.410" v="5974" actId="113"/>
          <ac:spMkLst>
            <pc:docMk/>
            <pc:sldMk cId="3532442215" sldId="276"/>
            <ac:spMk id="6" creationId="{F5C0CB9B-B0B9-49F3-84CF-F171E95D57BA}"/>
          </ac:spMkLst>
        </pc:spChg>
      </pc:sldChg>
      <pc:sldChg chg="modSp new del mod">
        <pc:chgData name="Regional Uk" userId="853f282f-6994-4ee6-bcde-9a931ebef223" providerId="ADAL" clId="{7D652429-D1CC-400A-9660-DE6CDDBD26EB}" dt="2022-03-07T19:53:01.454" v="13126" actId="47"/>
        <pc:sldMkLst>
          <pc:docMk/>
          <pc:sldMk cId="3264880672" sldId="277"/>
        </pc:sldMkLst>
        <pc:spChg chg="mod">
          <ac:chgData name="Regional Uk" userId="853f282f-6994-4ee6-bcde-9a931ebef223" providerId="ADAL" clId="{7D652429-D1CC-400A-9660-DE6CDDBD26EB}" dt="2022-03-05T20:33:43.337" v="6853" actId="113"/>
          <ac:spMkLst>
            <pc:docMk/>
            <pc:sldMk cId="3264880672" sldId="277"/>
            <ac:spMk id="2" creationId="{7C3B623E-4C18-46E2-BB95-D822F4A7C45A}"/>
          </ac:spMkLst>
        </pc:spChg>
        <pc:spChg chg="mod">
          <ac:chgData name="Regional Uk" userId="853f282f-6994-4ee6-bcde-9a931ebef223" providerId="ADAL" clId="{7D652429-D1CC-400A-9660-DE6CDDBD26EB}" dt="2022-03-05T20:33:32.248" v="6851" actId="255"/>
          <ac:spMkLst>
            <pc:docMk/>
            <pc:sldMk cId="3264880672" sldId="277"/>
            <ac:spMk id="3" creationId="{197FE375-F10E-4290-B532-FAF8AF9CC05F}"/>
          </ac:spMkLst>
        </pc:spChg>
      </pc:sldChg>
      <pc:sldChg chg="addSp delSp modSp new del mod">
        <pc:chgData name="Regional Uk" userId="853f282f-6994-4ee6-bcde-9a931ebef223" providerId="ADAL" clId="{7D652429-D1CC-400A-9660-DE6CDDBD26EB}" dt="2022-03-07T19:52:59.815" v="13125" actId="47"/>
        <pc:sldMkLst>
          <pc:docMk/>
          <pc:sldMk cId="3474594799" sldId="278"/>
        </pc:sldMkLst>
        <pc:spChg chg="mod">
          <ac:chgData name="Regional Uk" userId="853f282f-6994-4ee6-bcde-9a931ebef223" providerId="ADAL" clId="{7D652429-D1CC-400A-9660-DE6CDDBD26EB}" dt="2022-03-05T20:42:34.611" v="7668" actId="14100"/>
          <ac:spMkLst>
            <pc:docMk/>
            <pc:sldMk cId="3474594799" sldId="278"/>
            <ac:spMk id="2" creationId="{A0AAE23A-F7FB-458F-B2CD-837D15AC7662}"/>
          </ac:spMkLst>
        </pc:spChg>
        <pc:spChg chg="del">
          <ac:chgData name="Regional Uk" userId="853f282f-6994-4ee6-bcde-9a931ebef223" providerId="ADAL" clId="{7D652429-D1CC-400A-9660-DE6CDDBD26EB}" dt="2022-03-05T20:34:50.875" v="6855" actId="3680"/>
          <ac:spMkLst>
            <pc:docMk/>
            <pc:sldMk cId="3474594799" sldId="278"/>
            <ac:spMk id="3" creationId="{FB5B1962-CFB9-4692-99A7-8F5061DF0F04}"/>
          </ac:spMkLst>
        </pc:spChg>
        <pc:graphicFrameChg chg="add mod ord modGraphic">
          <ac:chgData name="Regional Uk" userId="853f282f-6994-4ee6-bcde-9a931ebef223" providerId="ADAL" clId="{7D652429-D1CC-400A-9660-DE6CDDBD26EB}" dt="2022-03-05T20:44:24.812" v="7677" actId="20577"/>
          <ac:graphicFrameMkLst>
            <pc:docMk/>
            <pc:sldMk cId="3474594799" sldId="278"/>
            <ac:graphicFrameMk id="4" creationId="{D2198994-9440-4C05-A5E7-26301812CF4F}"/>
          </ac:graphicFrameMkLst>
        </pc:graphicFrameChg>
      </pc:sldChg>
      <pc:sldChg chg="modSp new del mod">
        <pc:chgData name="Regional Uk" userId="853f282f-6994-4ee6-bcde-9a931ebef223" providerId="ADAL" clId="{7D652429-D1CC-400A-9660-DE6CDDBD26EB}" dt="2022-03-07T19:52:58.522" v="13124" actId="47"/>
        <pc:sldMkLst>
          <pc:docMk/>
          <pc:sldMk cId="452371947" sldId="279"/>
        </pc:sldMkLst>
        <pc:spChg chg="mod">
          <ac:chgData name="Regional Uk" userId="853f282f-6994-4ee6-bcde-9a931ebef223" providerId="ADAL" clId="{7D652429-D1CC-400A-9660-DE6CDDBD26EB}" dt="2022-03-05T20:59:52.487" v="8232" actId="14100"/>
          <ac:spMkLst>
            <pc:docMk/>
            <pc:sldMk cId="452371947" sldId="279"/>
            <ac:spMk id="2" creationId="{E6889781-3417-447A-AAE9-A223C7713E94}"/>
          </ac:spMkLst>
        </pc:spChg>
        <pc:spChg chg="mod">
          <ac:chgData name="Regional Uk" userId="853f282f-6994-4ee6-bcde-9a931ebef223" providerId="ADAL" clId="{7D652429-D1CC-400A-9660-DE6CDDBD26EB}" dt="2022-03-07T06:05:44.686" v="10940" actId="20577"/>
          <ac:spMkLst>
            <pc:docMk/>
            <pc:sldMk cId="452371947" sldId="279"/>
            <ac:spMk id="3" creationId="{657F2A54-5DE5-41AD-AFAD-48F03FFEB6F4}"/>
          </ac:spMkLst>
        </pc:spChg>
      </pc:sldChg>
      <pc:sldChg chg="modSp new del mod">
        <pc:chgData name="Regional Uk" userId="853f282f-6994-4ee6-bcde-9a931ebef223" providerId="ADAL" clId="{7D652429-D1CC-400A-9660-DE6CDDBD26EB}" dt="2022-03-07T19:52:55.502" v="13122" actId="47"/>
        <pc:sldMkLst>
          <pc:docMk/>
          <pc:sldMk cId="2836581036" sldId="280"/>
        </pc:sldMkLst>
        <pc:spChg chg="mod">
          <ac:chgData name="Regional Uk" userId="853f282f-6994-4ee6-bcde-9a931ebef223" providerId="ADAL" clId="{7D652429-D1CC-400A-9660-DE6CDDBD26EB}" dt="2022-03-06T14:34:48.344" v="9901" actId="20577"/>
          <ac:spMkLst>
            <pc:docMk/>
            <pc:sldMk cId="2836581036" sldId="280"/>
            <ac:spMk id="2" creationId="{AAF2DDAC-34B4-4F00-A3A1-1F03C3DBF86C}"/>
          </ac:spMkLst>
        </pc:spChg>
        <pc:spChg chg="mod">
          <ac:chgData name="Regional Uk" userId="853f282f-6994-4ee6-bcde-9a931ebef223" providerId="ADAL" clId="{7D652429-D1CC-400A-9660-DE6CDDBD26EB}" dt="2022-03-05T21:23:46.470" v="8819" actId="20577"/>
          <ac:spMkLst>
            <pc:docMk/>
            <pc:sldMk cId="2836581036" sldId="280"/>
            <ac:spMk id="3" creationId="{B055AD32-3838-4A1D-A7E4-F2503F35CC7E}"/>
          </ac:spMkLst>
        </pc:spChg>
      </pc:sldChg>
      <pc:sldChg chg="modSp new del mod">
        <pc:chgData name="Regional Uk" userId="853f282f-6994-4ee6-bcde-9a931ebef223" providerId="ADAL" clId="{7D652429-D1CC-400A-9660-DE6CDDBD26EB}" dt="2022-03-07T19:52:57.336" v="13123" actId="47"/>
        <pc:sldMkLst>
          <pc:docMk/>
          <pc:sldMk cId="2495882408" sldId="281"/>
        </pc:sldMkLst>
        <pc:spChg chg="mod">
          <ac:chgData name="Regional Uk" userId="853f282f-6994-4ee6-bcde-9a931ebef223" providerId="ADAL" clId="{7D652429-D1CC-400A-9660-DE6CDDBD26EB}" dt="2022-03-06T12:54:32.128" v="9516" actId="14100"/>
          <ac:spMkLst>
            <pc:docMk/>
            <pc:sldMk cId="2495882408" sldId="281"/>
            <ac:spMk id="2" creationId="{64D7631A-FDBF-44AA-A7D2-8F2354C63055}"/>
          </ac:spMkLst>
        </pc:spChg>
        <pc:spChg chg="mod">
          <ac:chgData name="Regional Uk" userId="853f282f-6994-4ee6-bcde-9a931ebef223" providerId="ADAL" clId="{7D652429-D1CC-400A-9660-DE6CDDBD26EB}" dt="2022-03-06T14:33:03.038" v="9898" actId="123"/>
          <ac:spMkLst>
            <pc:docMk/>
            <pc:sldMk cId="2495882408" sldId="281"/>
            <ac:spMk id="3" creationId="{E8CD0935-4075-436C-9E9A-B98AA8CC28BB}"/>
          </ac:spMkLst>
        </pc:spChg>
      </pc:sldChg>
      <pc:sldChg chg="modSp new mod">
        <pc:chgData name="Regional Uk" userId="853f282f-6994-4ee6-bcde-9a931ebef223" providerId="ADAL" clId="{7D652429-D1CC-400A-9660-DE6CDDBD26EB}" dt="2022-03-06T15:13:27.101" v="10214" actId="27636"/>
        <pc:sldMkLst>
          <pc:docMk/>
          <pc:sldMk cId="1418581012" sldId="282"/>
        </pc:sldMkLst>
        <pc:spChg chg="mod">
          <ac:chgData name="Regional Uk" userId="853f282f-6994-4ee6-bcde-9a931ebef223" providerId="ADAL" clId="{7D652429-D1CC-400A-9660-DE6CDDBD26EB}" dt="2022-03-06T13:49:33.487" v="9535" actId="14100"/>
          <ac:spMkLst>
            <pc:docMk/>
            <pc:sldMk cId="1418581012" sldId="282"/>
            <ac:spMk id="2" creationId="{452CE5AE-E4CC-4CDF-9659-40780CF3E958}"/>
          </ac:spMkLst>
        </pc:spChg>
        <pc:spChg chg="mod">
          <ac:chgData name="Regional Uk" userId="853f282f-6994-4ee6-bcde-9a931ebef223" providerId="ADAL" clId="{7D652429-D1CC-400A-9660-DE6CDDBD26EB}" dt="2022-03-06T15:13:27.101" v="10214" actId="27636"/>
          <ac:spMkLst>
            <pc:docMk/>
            <pc:sldMk cId="1418581012" sldId="282"/>
            <ac:spMk id="3" creationId="{9E41D9BD-FDDD-4714-8B23-45559BBD72AD}"/>
          </ac:spMkLst>
        </pc:spChg>
      </pc:sldChg>
      <pc:sldChg chg="modSp new mod">
        <pc:chgData name="Regional Uk" userId="853f282f-6994-4ee6-bcde-9a931ebef223" providerId="ADAL" clId="{7D652429-D1CC-400A-9660-DE6CDDBD26EB}" dt="2022-03-06T14:16:31.080" v="9654" actId="20577"/>
        <pc:sldMkLst>
          <pc:docMk/>
          <pc:sldMk cId="3895702392" sldId="283"/>
        </pc:sldMkLst>
        <pc:spChg chg="mod">
          <ac:chgData name="Regional Uk" userId="853f282f-6994-4ee6-bcde-9a931ebef223" providerId="ADAL" clId="{7D652429-D1CC-400A-9660-DE6CDDBD26EB}" dt="2022-03-06T14:13:51.017" v="9592" actId="113"/>
          <ac:spMkLst>
            <pc:docMk/>
            <pc:sldMk cId="3895702392" sldId="283"/>
            <ac:spMk id="2" creationId="{30ADA477-EDD0-4E22-94BA-2EFD7A3F278E}"/>
          </ac:spMkLst>
        </pc:spChg>
        <pc:spChg chg="mod">
          <ac:chgData name="Regional Uk" userId="853f282f-6994-4ee6-bcde-9a931ebef223" providerId="ADAL" clId="{7D652429-D1CC-400A-9660-DE6CDDBD26EB}" dt="2022-03-06T14:16:31.080" v="9654" actId="20577"/>
          <ac:spMkLst>
            <pc:docMk/>
            <pc:sldMk cId="3895702392" sldId="283"/>
            <ac:spMk id="3" creationId="{5A1ABC1A-AB3D-4AFF-A06C-B3AAD22579E0}"/>
          </ac:spMkLst>
        </pc:spChg>
      </pc:sldChg>
      <pc:sldChg chg="modSp new mod">
        <pc:chgData name="Regional Uk" userId="853f282f-6994-4ee6-bcde-9a931ebef223" providerId="ADAL" clId="{7D652429-D1CC-400A-9660-DE6CDDBD26EB}" dt="2022-03-06T14:29:42.238" v="9884" actId="123"/>
        <pc:sldMkLst>
          <pc:docMk/>
          <pc:sldMk cId="1411574286" sldId="284"/>
        </pc:sldMkLst>
        <pc:spChg chg="mod">
          <ac:chgData name="Regional Uk" userId="853f282f-6994-4ee6-bcde-9a931ebef223" providerId="ADAL" clId="{7D652429-D1CC-400A-9660-DE6CDDBD26EB}" dt="2022-03-06T14:24:46.400" v="9759" actId="20577"/>
          <ac:spMkLst>
            <pc:docMk/>
            <pc:sldMk cId="1411574286" sldId="284"/>
            <ac:spMk id="2" creationId="{5679615B-B32B-443A-AA50-2F2B263EEC72}"/>
          </ac:spMkLst>
        </pc:spChg>
        <pc:spChg chg="mod">
          <ac:chgData name="Regional Uk" userId="853f282f-6994-4ee6-bcde-9a931ebef223" providerId="ADAL" clId="{7D652429-D1CC-400A-9660-DE6CDDBD26EB}" dt="2022-03-06T14:29:42.238" v="9884" actId="123"/>
          <ac:spMkLst>
            <pc:docMk/>
            <pc:sldMk cId="1411574286" sldId="284"/>
            <ac:spMk id="3" creationId="{82842238-95EC-45B8-8A6A-FF60799458F3}"/>
          </ac:spMkLst>
        </pc:spChg>
      </pc:sldChg>
      <pc:sldChg chg="addSp delSp modSp new mod modClrScheme chgLayout">
        <pc:chgData name="Regional Uk" userId="853f282f-6994-4ee6-bcde-9a931ebef223" providerId="ADAL" clId="{7D652429-D1CC-400A-9660-DE6CDDBD26EB}" dt="2022-03-06T22:51:55.182" v="10707" actId="20577"/>
        <pc:sldMkLst>
          <pc:docMk/>
          <pc:sldMk cId="4087962915" sldId="285"/>
        </pc:sldMkLst>
        <pc:spChg chg="del mod ord">
          <ac:chgData name="Regional Uk" userId="853f282f-6994-4ee6-bcde-9a931ebef223" providerId="ADAL" clId="{7D652429-D1CC-400A-9660-DE6CDDBD26EB}" dt="2022-03-06T14:45:43.109" v="10126" actId="700"/>
          <ac:spMkLst>
            <pc:docMk/>
            <pc:sldMk cId="4087962915" sldId="285"/>
            <ac:spMk id="2" creationId="{FEC323F7-9F49-4E9D-89C5-C5A5599D956D}"/>
          </ac:spMkLst>
        </pc:spChg>
        <pc:spChg chg="del mod ord">
          <ac:chgData name="Regional Uk" userId="853f282f-6994-4ee6-bcde-9a931ebef223" providerId="ADAL" clId="{7D652429-D1CC-400A-9660-DE6CDDBD26EB}" dt="2022-03-06T14:45:43.109" v="10126" actId="700"/>
          <ac:spMkLst>
            <pc:docMk/>
            <pc:sldMk cId="4087962915" sldId="285"/>
            <ac:spMk id="3" creationId="{7381F62A-40B8-4DFB-8B4D-8DE663289971}"/>
          </ac:spMkLst>
        </pc:spChg>
        <pc:spChg chg="del">
          <ac:chgData name="Regional Uk" userId="853f282f-6994-4ee6-bcde-9a931ebef223" providerId="ADAL" clId="{7D652429-D1CC-400A-9660-DE6CDDBD26EB}" dt="2022-03-06T14:45:43.109" v="10126" actId="700"/>
          <ac:spMkLst>
            <pc:docMk/>
            <pc:sldMk cId="4087962915" sldId="285"/>
            <ac:spMk id="4" creationId="{47B2E7EC-B412-4390-AF19-D7F094F19DD3}"/>
          </ac:spMkLst>
        </pc:spChg>
        <pc:spChg chg="add mod ord">
          <ac:chgData name="Regional Uk" userId="853f282f-6994-4ee6-bcde-9a931ebef223" providerId="ADAL" clId="{7D652429-D1CC-400A-9660-DE6CDDBD26EB}" dt="2022-03-06T22:49:47.291" v="10704" actId="20577"/>
          <ac:spMkLst>
            <pc:docMk/>
            <pc:sldMk cId="4087962915" sldId="285"/>
            <ac:spMk id="5" creationId="{8B1F67A5-A9E4-456E-8E82-AE9E2DE9728F}"/>
          </ac:spMkLst>
        </pc:spChg>
        <pc:spChg chg="add mod ord">
          <ac:chgData name="Regional Uk" userId="853f282f-6994-4ee6-bcde-9a931ebef223" providerId="ADAL" clId="{7D652429-D1CC-400A-9660-DE6CDDBD26EB}" dt="2022-03-06T22:51:55.182" v="10707" actId="20577"/>
          <ac:spMkLst>
            <pc:docMk/>
            <pc:sldMk cId="4087962915" sldId="285"/>
            <ac:spMk id="6" creationId="{684ED8F1-C9F0-40AE-8305-A2C8C416303C}"/>
          </ac:spMkLst>
        </pc:spChg>
      </pc:sldChg>
      <pc:sldChg chg="addSp modSp new mod modClrScheme chgLayout">
        <pc:chgData name="Regional Uk" userId="853f282f-6994-4ee6-bcde-9a931ebef223" providerId="ADAL" clId="{7D652429-D1CC-400A-9660-DE6CDDBD26EB}" dt="2022-03-06T22:48:29.167" v="10681" actId="123"/>
        <pc:sldMkLst>
          <pc:docMk/>
          <pc:sldMk cId="164851066" sldId="286"/>
        </pc:sldMkLst>
        <pc:spChg chg="add mod">
          <ac:chgData name="Regional Uk" userId="853f282f-6994-4ee6-bcde-9a931ebef223" providerId="ADAL" clId="{7D652429-D1CC-400A-9660-DE6CDDBD26EB}" dt="2022-03-06T22:48:17.709" v="10679" actId="122"/>
          <ac:spMkLst>
            <pc:docMk/>
            <pc:sldMk cId="164851066" sldId="286"/>
            <ac:spMk id="2" creationId="{A2A08694-013F-4B65-A32D-1A946DC5244A}"/>
          </ac:spMkLst>
        </pc:spChg>
        <pc:spChg chg="add mod">
          <ac:chgData name="Regional Uk" userId="853f282f-6994-4ee6-bcde-9a931ebef223" providerId="ADAL" clId="{7D652429-D1CC-400A-9660-DE6CDDBD26EB}" dt="2022-03-06T22:48:29.167" v="10681" actId="123"/>
          <ac:spMkLst>
            <pc:docMk/>
            <pc:sldMk cId="164851066" sldId="286"/>
            <ac:spMk id="3" creationId="{8826B2B7-4785-4853-AA5C-08342956D886}"/>
          </ac:spMkLst>
        </pc:spChg>
      </pc:sldChg>
      <pc:sldChg chg="modSp new mod">
        <pc:chgData name="Regional Uk" userId="853f282f-6994-4ee6-bcde-9a931ebef223" providerId="ADAL" clId="{7D652429-D1CC-400A-9660-DE6CDDBD26EB}" dt="2022-03-07T06:10:37.283" v="11192" actId="6549"/>
        <pc:sldMkLst>
          <pc:docMk/>
          <pc:sldMk cId="144538328" sldId="287"/>
        </pc:sldMkLst>
        <pc:spChg chg="mod">
          <ac:chgData name="Regional Uk" userId="853f282f-6994-4ee6-bcde-9a931ebef223" providerId="ADAL" clId="{7D652429-D1CC-400A-9660-DE6CDDBD26EB}" dt="2022-03-07T06:10:13.816" v="11160" actId="113"/>
          <ac:spMkLst>
            <pc:docMk/>
            <pc:sldMk cId="144538328" sldId="287"/>
            <ac:spMk id="2" creationId="{D25D81C8-B711-4862-8658-B54447296110}"/>
          </ac:spMkLst>
        </pc:spChg>
        <pc:spChg chg="mod">
          <ac:chgData name="Regional Uk" userId="853f282f-6994-4ee6-bcde-9a931ebef223" providerId="ADAL" clId="{7D652429-D1CC-400A-9660-DE6CDDBD26EB}" dt="2022-03-07T06:10:37.283" v="11192" actId="6549"/>
          <ac:spMkLst>
            <pc:docMk/>
            <pc:sldMk cId="144538328" sldId="287"/>
            <ac:spMk id="3" creationId="{031CD11C-F633-4E98-9F0A-127B0859B24A}"/>
          </ac:spMkLst>
        </pc:spChg>
      </pc:sldChg>
      <pc:sldChg chg="modSp new mod">
        <pc:chgData name="Regional Uk" userId="853f282f-6994-4ee6-bcde-9a931ebef223" providerId="ADAL" clId="{7D652429-D1CC-400A-9660-DE6CDDBD26EB}" dt="2022-03-07T06:16:40.953" v="11305" actId="20577"/>
        <pc:sldMkLst>
          <pc:docMk/>
          <pc:sldMk cId="3300680707" sldId="288"/>
        </pc:sldMkLst>
        <pc:spChg chg="mod">
          <ac:chgData name="Regional Uk" userId="853f282f-6994-4ee6-bcde-9a931ebef223" providerId="ADAL" clId="{7D652429-D1CC-400A-9660-DE6CDDBD26EB}" dt="2022-03-07T06:16:27.410" v="11303" actId="122"/>
          <ac:spMkLst>
            <pc:docMk/>
            <pc:sldMk cId="3300680707" sldId="288"/>
            <ac:spMk id="2" creationId="{F664AB27-9F50-4755-A8FD-B4ABBF2A7D86}"/>
          </ac:spMkLst>
        </pc:spChg>
        <pc:spChg chg="mod">
          <ac:chgData name="Regional Uk" userId="853f282f-6994-4ee6-bcde-9a931ebef223" providerId="ADAL" clId="{7D652429-D1CC-400A-9660-DE6CDDBD26EB}" dt="2022-03-07T06:16:40.953" v="11305" actId="20577"/>
          <ac:spMkLst>
            <pc:docMk/>
            <pc:sldMk cId="3300680707" sldId="288"/>
            <ac:spMk id="3" creationId="{301729EE-CD9A-431F-B89F-A11806D4AFEA}"/>
          </ac:spMkLst>
        </pc:spChg>
      </pc:sldChg>
      <pc:sldChg chg="modSp new del mod">
        <pc:chgData name="Regional Uk" userId="853f282f-6994-4ee6-bcde-9a931ebef223" providerId="ADAL" clId="{7D652429-D1CC-400A-9660-DE6CDDBD26EB}" dt="2022-03-08T03:04:28.342" v="13162" actId="47"/>
        <pc:sldMkLst>
          <pc:docMk/>
          <pc:sldMk cId="1700764738" sldId="289"/>
        </pc:sldMkLst>
        <pc:spChg chg="mod">
          <ac:chgData name="Regional Uk" userId="853f282f-6994-4ee6-bcde-9a931ebef223" providerId="ADAL" clId="{7D652429-D1CC-400A-9660-DE6CDDBD26EB}" dt="2022-03-07T06:24:58.744" v="11626" actId="14100"/>
          <ac:spMkLst>
            <pc:docMk/>
            <pc:sldMk cId="1700764738" sldId="289"/>
            <ac:spMk id="2" creationId="{6E21F8BE-B33C-4326-9484-FF8982534B71}"/>
          </ac:spMkLst>
        </pc:spChg>
        <pc:spChg chg="mod">
          <ac:chgData name="Regional Uk" userId="853f282f-6994-4ee6-bcde-9a931ebef223" providerId="ADAL" clId="{7D652429-D1CC-400A-9660-DE6CDDBD26EB}" dt="2022-03-07T06:25:03.005" v="11627" actId="14100"/>
          <ac:spMkLst>
            <pc:docMk/>
            <pc:sldMk cId="1700764738" sldId="289"/>
            <ac:spMk id="3" creationId="{FDC9B79C-2D13-49E3-A9A8-A8EEAF93DF0D}"/>
          </ac:spMkLst>
        </pc:spChg>
      </pc:sldChg>
      <pc:sldChg chg="modSp new mod">
        <pc:chgData name="Regional Uk" userId="853f282f-6994-4ee6-bcde-9a931ebef223" providerId="ADAL" clId="{7D652429-D1CC-400A-9660-DE6CDDBD26EB}" dt="2022-03-07T06:31:03.531" v="11773" actId="14100"/>
        <pc:sldMkLst>
          <pc:docMk/>
          <pc:sldMk cId="3490480136" sldId="290"/>
        </pc:sldMkLst>
        <pc:spChg chg="mod">
          <ac:chgData name="Regional Uk" userId="853f282f-6994-4ee6-bcde-9a931ebef223" providerId="ADAL" clId="{7D652429-D1CC-400A-9660-DE6CDDBD26EB}" dt="2022-03-07T06:30:58.600" v="11772" actId="14100"/>
          <ac:spMkLst>
            <pc:docMk/>
            <pc:sldMk cId="3490480136" sldId="290"/>
            <ac:spMk id="2" creationId="{4942715C-EB5F-433F-9A8F-CFC3A96103B7}"/>
          </ac:spMkLst>
        </pc:spChg>
        <pc:spChg chg="mod">
          <ac:chgData name="Regional Uk" userId="853f282f-6994-4ee6-bcde-9a931ebef223" providerId="ADAL" clId="{7D652429-D1CC-400A-9660-DE6CDDBD26EB}" dt="2022-03-07T06:31:03.531" v="11773" actId="14100"/>
          <ac:spMkLst>
            <pc:docMk/>
            <pc:sldMk cId="3490480136" sldId="290"/>
            <ac:spMk id="3" creationId="{0A23E6D8-5822-4043-9280-EB1701EF7E3A}"/>
          </ac:spMkLst>
        </pc:spChg>
      </pc:sldChg>
      <pc:sldChg chg="modSp new del mod">
        <pc:chgData name="Regional Uk" userId="853f282f-6994-4ee6-bcde-9a931ebef223" providerId="ADAL" clId="{7D652429-D1CC-400A-9660-DE6CDDBD26EB}" dt="2022-03-08T03:04:36.997" v="13163" actId="47"/>
        <pc:sldMkLst>
          <pc:docMk/>
          <pc:sldMk cId="721057012" sldId="291"/>
        </pc:sldMkLst>
        <pc:spChg chg="mod">
          <ac:chgData name="Regional Uk" userId="853f282f-6994-4ee6-bcde-9a931ebef223" providerId="ADAL" clId="{7D652429-D1CC-400A-9660-DE6CDDBD26EB}" dt="2022-03-07T06:35:48.207" v="11869" actId="20577"/>
          <ac:spMkLst>
            <pc:docMk/>
            <pc:sldMk cId="721057012" sldId="291"/>
            <ac:spMk id="2" creationId="{934237B7-02B8-4C01-B4A1-D752FDB368A0}"/>
          </ac:spMkLst>
        </pc:spChg>
        <pc:spChg chg="mod">
          <ac:chgData name="Regional Uk" userId="853f282f-6994-4ee6-bcde-9a931ebef223" providerId="ADAL" clId="{7D652429-D1CC-400A-9660-DE6CDDBD26EB}" dt="2022-03-07T06:39:14.969" v="11946" actId="255"/>
          <ac:spMkLst>
            <pc:docMk/>
            <pc:sldMk cId="721057012" sldId="291"/>
            <ac:spMk id="3" creationId="{1856466B-E357-46A1-9029-0E1F00407053}"/>
          </ac:spMkLst>
        </pc:spChg>
      </pc:sldChg>
      <pc:sldChg chg="modSp new mod">
        <pc:chgData name="Regional Uk" userId="853f282f-6994-4ee6-bcde-9a931ebef223" providerId="ADAL" clId="{7D652429-D1CC-400A-9660-DE6CDDBD26EB}" dt="2022-03-08T03:16:09.984" v="13714" actId="5793"/>
        <pc:sldMkLst>
          <pc:docMk/>
          <pc:sldMk cId="782118401" sldId="291"/>
        </pc:sldMkLst>
        <pc:spChg chg="mod">
          <ac:chgData name="Regional Uk" userId="853f282f-6994-4ee6-bcde-9a931ebef223" providerId="ADAL" clId="{7D652429-D1CC-400A-9660-DE6CDDBD26EB}" dt="2022-03-08T03:15:56.007" v="13712" actId="122"/>
          <ac:spMkLst>
            <pc:docMk/>
            <pc:sldMk cId="782118401" sldId="291"/>
            <ac:spMk id="2" creationId="{47A538FF-18A0-4AA1-B447-F54B6BE24733}"/>
          </ac:spMkLst>
        </pc:spChg>
        <pc:spChg chg="mod">
          <ac:chgData name="Regional Uk" userId="853f282f-6994-4ee6-bcde-9a931ebef223" providerId="ADAL" clId="{7D652429-D1CC-400A-9660-DE6CDDBD26EB}" dt="2022-03-08T03:16:09.984" v="13714" actId="5793"/>
          <ac:spMkLst>
            <pc:docMk/>
            <pc:sldMk cId="782118401" sldId="291"/>
            <ac:spMk id="3" creationId="{47CCC388-CD6D-4A82-8B36-1B1A99DC8ABF}"/>
          </ac:spMkLst>
        </pc:spChg>
      </pc:sldChg>
      <pc:sldChg chg="modSp new mod">
        <pc:chgData name="Regional Uk" userId="853f282f-6994-4ee6-bcde-9a931ebef223" providerId="ADAL" clId="{7D652429-D1CC-400A-9660-DE6CDDBD26EB}" dt="2022-03-08T03:21:48.989" v="14206" actId="14100"/>
        <pc:sldMkLst>
          <pc:docMk/>
          <pc:sldMk cId="1206357258" sldId="292"/>
        </pc:sldMkLst>
        <pc:spChg chg="mod">
          <ac:chgData name="Regional Uk" userId="853f282f-6994-4ee6-bcde-9a931ebef223" providerId="ADAL" clId="{7D652429-D1CC-400A-9660-DE6CDDBD26EB}" dt="2022-03-08T03:21:43.574" v="14205" actId="14100"/>
          <ac:spMkLst>
            <pc:docMk/>
            <pc:sldMk cId="1206357258" sldId="292"/>
            <ac:spMk id="2" creationId="{33E5DD80-3E76-4774-9382-5C7131D31952}"/>
          </ac:spMkLst>
        </pc:spChg>
        <pc:spChg chg="mod">
          <ac:chgData name="Regional Uk" userId="853f282f-6994-4ee6-bcde-9a931ebef223" providerId="ADAL" clId="{7D652429-D1CC-400A-9660-DE6CDDBD26EB}" dt="2022-03-08T03:21:48.989" v="14206" actId="14100"/>
          <ac:spMkLst>
            <pc:docMk/>
            <pc:sldMk cId="1206357258" sldId="292"/>
            <ac:spMk id="3" creationId="{60741920-34E7-4A55-8554-DA6E1F733D6F}"/>
          </ac:spMkLst>
        </pc:spChg>
      </pc:sldChg>
      <pc:sldChg chg="modSp new del mod">
        <pc:chgData name="Regional Uk" userId="853f282f-6994-4ee6-bcde-9a931ebef223" providerId="ADAL" clId="{7D652429-D1CC-400A-9660-DE6CDDBD26EB}" dt="2022-03-08T03:04:41.851" v="13164" actId="47"/>
        <pc:sldMkLst>
          <pc:docMk/>
          <pc:sldMk cId="3632951182" sldId="292"/>
        </pc:sldMkLst>
        <pc:spChg chg="mod">
          <ac:chgData name="Regional Uk" userId="853f282f-6994-4ee6-bcde-9a931ebef223" providerId="ADAL" clId="{7D652429-D1CC-400A-9660-DE6CDDBD26EB}" dt="2022-03-07T13:10:15.268" v="12947" actId="14100"/>
          <ac:spMkLst>
            <pc:docMk/>
            <pc:sldMk cId="3632951182" sldId="292"/>
            <ac:spMk id="2" creationId="{BA5F1D1F-CD2B-4C50-BA12-56775DF3CF11}"/>
          </ac:spMkLst>
        </pc:spChg>
        <pc:spChg chg="mod">
          <ac:chgData name="Regional Uk" userId="853f282f-6994-4ee6-bcde-9a931ebef223" providerId="ADAL" clId="{7D652429-D1CC-400A-9660-DE6CDDBD26EB}" dt="2022-03-07T13:11:06.180" v="12949" actId="123"/>
          <ac:spMkLst>
            <pc:docMk/>
            <pc:sldMk cId="3632951182" sldId="292"/>
            <ac:spMk id="3" creationId="{06A40F07-A5A5-4AD5-B70C-0BCAD1C072B3}"/>
          </ac:spMkLst>
        </pc:spChg>
      </pc:sldChg>
      <pc:sldChg chg="modSp new mod">
        <pc:chgData name="Regional Uk" userId="853f282f-6994-4ee6-bcde-9a931ebef223" providerId="ADAL" clId="{7D652429-D1CC-400A-9660-DE6CDDBD26EB}" dt="2022-03-08T03:34:43.171" v="14881" actId="20577"/>
        <pc:sldMkLst>
          <pc:docMk/>
          <pc:sldMk cId="1932663260" sldId="293"/>
        </pc:sldMkLst>
        <pc:spChg chg="mod">
          <ac:chgData name="Regional Uk" userId="853f282f-6994-4ee6-bcde-9a931ebef223" providerId="ADAL" clId="{7D652429-D1CC-400A-9660-DE6CDDBD26EB}" dt="2022-03-08T03:33:18.077" v="14852" actId="14100"/>
          <ac:spMkLst>
            <pc:docMk/>
            <pc:sldMk cId="1932663260" sldId="293"/>
            <ac:spMk id="2" creationId="{E1CAEC44-2286-4EBE-97D3-F67E092906EF}"/>
          </ac:spMkLst>
        </pc:spChg>
        <pc:spChg chg="mod">
          <ac:chgData name="Regional Uk" userId="853f282f-6994-4ee6-bcde-9a931ebef223" providerId="ADAL" clId="{7D652429-D1CC-400A-9660-DE6CDDBD26EB}" dt="2022-03-08T03:34:43.171" v="14881" actId="20577"/>
          <ac:spMkLst>
            <pc:docMk/>
            <pc:sldMk cId="1932663260" sldId="293"/>
            <ac:spMk id="3" creationId="{93CEF23F-EA81-4CCC-8561-F68677FC3925}"/>
          </ac:spMkLst>
        </pc:spChg>
      </pc:sldChg>
      <pc:sldChg chg="modSp new del mod">
        <pc:chgData name="Regional Uk" userId="853f282f-6994-4ee6-bcde-9a931ebef223" providerId="ADAL" clId="{7D652429-D1CC-400A-9660-DE6CDDBD26EB}" dt="2022-03-08T03:04:45.506" v="13165" actId="47"/>
        <pc:sldMkLst>
          <pc:docMk/>
          <pc:sldMk cId="2104855240" sldId="293"/>
        </pc:sldMkLst>
        <pc:spChg chg="mod">
          <ac:chgData name="Regional Uk" userId="853f282f-6994-4ee6-bcde-9a931ebef223" providerId="ADAL" clId="{7D652429-D1CC-400A-9660-DE6CDDBD26EB}" dt="2022-03-07T13:13:56.469" v="13008" actId="122"/>
          <ac:spMkLst>
            <pc:docMk/>
            <pc:sldMk cId="2104855240" sldId="293"/>
            <ac:spMk id="2" creationId="{8AC83D90-2A59-4A44-97C7-EB1E495751A5}"/>
          </ac:spMkLst>
        </pc:spChg>
        <pc:spChg chg="mod">
          <ac:chgData name="Regional Uk" userId="853f282f-6994-4ee6-bcde-9a931ebef223" providerId="ADAL" clId="{7D652429-D1CC-400A-9660-DE6CDDBD26EB}" dt="2022-03-07T13:13:53.031" v="13007" actId="14100"/>
          <ac:spMkLst>
            <pc:docMk/>
            <pc:sldMk cId="2104855240" sldId="293"/>
            <ac:spMk id="3" creationId="{88BDCFC0-4AD4-4B5C-9A71-689EEB2D1558}"/>
          </ac:spMkLst>
        </pc:spChg>
      </pc:sldChg>
      <pc:sldChg chg="addSp delSp modSp new mod modClrScheme chgLayout">
        <pc:chgData name="Regional Uk" userId="853f282f-6994-4ee6-bcde-9a931ebef223" providerId="ADAL" clId="{7D652429-D1CC-400A-9660-DE6CDDBD26EB}" dt="2022-03-08T03:50:18.790" v="15809" actId="20577"/>
        <pc:sldMkLst>
          <pc:docMk/>
          <pc:sldMk cId="4040259408" sldId="294"/>
        </pc:sldMkLst>
        <pc:spChg chg="mod ord">
          <ac:chgData name="Regional Uk" userId="853f282f-6994-4ee6-bcde-9a931ebef223" providerId="ADAL" clId="{7D652429-D1CC-400A-9660-DE6CDDBD26EB}" dt="2022-03-08T03:48:42.385" v="15776" actId="20577"/>
          <ac:spMkLst>
            <pc:docMk/>
            <pc:sldMk cId="4040259408" sldId="294"/>
            <ac:spMk id="2" creationId="{E31BCEEC-A08E-40E8-9857-73B806517D2D}"/>
          </ac:spMkLst>
        </pc:spChg>
        <pc:spChg chg="del mod ord">
          <ac:chgData name="Regional Uk" userId="853f282f-6994-4ee6-bcde-9a931ebef223" providerId="ADAL" clId="{7D652429-D1CC-400A-9660-DE6CDDBD26EB}" dt="2022-03-08T03:36:27.941" v="14888" actId="700"/>
          <ac:spMkLst>
            <pc:docMk/>
            <pc:sldMk cId="4040259408" sldId="294"/>
            <ac:spMk id="3" creationId="{C2069F5C-13D3-4F2F-96B1-2DE99FB0B3C7}"/>
          </ac:spMkLst>
        </pc:spChg>
        <pc:spChg chg="del">
          <ac:chgData name="Regional Uk" userId="853f282f-6994-4ee6-bcde-9a931ebef223" providerId="ADAL" clId="{7D652429-D1CC-400A-9660-DE6CDDBD26EB}" dt="2022-03-08T03:36:27.941" v="14888" actId="700"/>
          <ac:spMkLst>
            <pc:docMk/>
            <pc:sldMk cId="4040259408" sldId="294"/>
            <ac:spMk id="4" creationId="{6A8EDC29-5F75-489E-8CB3-AFC88B42A71C}"/>
          </ac:spMkLst>
        </pc:spChg>
        <pc:spChg chg="add mod ord">
          <ac:chgData name="Regional Uk" userId="853f282f-6994-4ee6-bcde-9a931ebef223" providerId="ADAL" clId="{7D652429-D1CC-400A-9660-DE6CDDBD26EB}" dt="2022-03-08T03:50:18.790" v="15809" actId="20577"/>
          <ac:spMkLst>
            <pc:docMk/>
            <pc:sldMk cId="4040259408" sldId="294"/>
            <ac:spMk id="5" creationId="{6ADF8E46-0BDD-41CF-BB08-E28F51FAECE3}"/>
          </ac:spMkLst>
        </pc:spChg>
      </pc:sldChg>
      <pc:sldChg chg="modSp new mod">
        <pc:chgData name="Regional Uk" userId="853f282f-6994-4ee6-bcde-9a931ebef223" providerId="ADAL" clId="{7D652429-D1CC-400A-9660-DE6CDDBD26EB}" dt="2022-03-08T08:15:15.104" v="16025" actId="20577"/>
        <pc:sldMkLst>
          <pc:docMk/>
          <pc:sldMk cId="3970070483" sldId="295"/>
        </pc:sldMkLst>
        <pc:spChg chg="mod">
          <ac:chgData name="Regional Uk" userId="853f282f-6994-4ee6-bcde-9a931ebef223" providerId="ADAL" clId="{7D652429-D1CC-400A-9660-DE6CDDBD26EB}" dt="2022-03-08T03:55:14.537" v="15819" actId="20577"/>
          <ac:spMkLst>
            <pc:docMk/>
            <pc:sldMk cId="3970070483" sldId="295"/>
            <ac:spMk id="2" creationId="{4D7A0E90-A087-46D1-AC5A-33419F1DEEC6}"/>
          </ac:spMkLst>
        </pc:spChg>
        <pc:spChg chg="mod">
          <ac:chgData name="Regional Uk" userId="853f282f-6994-4ee6-bcde-9a931ebef223" providerId="ADAL" clId="{7D652429-D1CC-400A-9660-DE6CDDBD26EB}" dt="2022-03-08T08:15:15.104" v="16025" actId="20577"/>
          <ac:spMkLst>
            <pc:docMk/>
            <pc:sldMk cId="3970070483" sldId="295"/>
            <ac:spMk id="3" creationId="{2621279B-B53D-4464-83B8-7AD2980BA5B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3/8/2022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3/8/2022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3/8/2022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3/8/2022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3/8/2022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nhs.uk/conditions/vascular-dementia" TargetMode="External"/><Relationship Id="rId2" Type="http://schemas.openxmlformats.org/officeDocument/2006/relationships/hyperlink" Target="https://www.dementiauk.org/" TargetMode="External"/><Relationship Id="rId1" Type="http://schemas.openxmlformats.org/officeDocument/2006/relationships/slideLayout" Target="../slideLayouts/slideLayout2.xml"/><Relationship Id="rId5" Type="http://schemas.openxmlformats.org/officeDocument/2006/relationships/hyperlink" Target="https://www.momjunction.com/" TargetMode="External"/><Relationship Id="rId4" Type="http://schemas.openxmlformats.org/officeDocument/2006/relationships/hyperlink" Target="https://www.bing.com/imag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844688"/>
          </a:xfrm>
        </p:spPr>
        <p:txBody>
          <a:bodyPr>
            <a:normAutofit/>
          </a:bodyPr>
          <a:lstStyle/>
          <a:p>
            <a:r>
              <a:rPr lang="en-US" sz="6000" dirty="0">
                <a:solidFill>
                  <a:schemeClr val="tx1"/>
                </a:solidFill>
              </a:rPr>
              <a:t>Types of </a:t>
            </a:r>
            <a:br>
              <a:rPr lang="en-US" sz="6000" dirty="0">
                <a:solidFill>
                  <a:schemeClr val="tx1"/>
                </a:solidFill>
              </a:rPr>
            </a:br>
            <a:r>
              <a:rPr lang="en-US" sz="6000" dirty="0">
                <a:solidFill>
                  <a:schemeClr val="tx1"/>
                </a:solidFill>
              </a:rPr>
              <a:t>dementia</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4366718"/>
            <a:ext cx="4775075" cy="351055"/>
          </a:xfrm>
        </p:spPr>
        <p:txBody>
          <a:bodyPr>
            <a:normAutofit fontScale="92500" lnSpcReduction="10000"/>
          </a:bodyPr>
          <a:lstStyle/>
          <a:p>
            <a:pPr>
              <a:spcAft>
                <a:spcPts val="600"/>
              </a:spcAft>
            </a:pPr>
            <a:r>
              <a:rPr lang="en-US" dirty="0">
                <a:solidFill>
                  <a:schemeClr val="tx1"/>
                </a:solidFill>
              </a:rPr>
              <a:t>8</a:t>
            </a:r>
            <a:r>
              <a:rPr lang="en-US" baseline="30000" dirty="0">
                <a:solidFill>
                  <a:schemeClr val="tx1"/>
                </a:solidFill>
              </a:rPr>
              <a:t>th</a:t>
            </a:r>
            <a:r>
              <a:rPr lang="en-US" dirty="0">
                <a:solidFill>
                  <a:schemeClr val="tx1"/>
                </a:solidFill>
              </a:rPr>
              <a:t> March 2022</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793D5693-EC7F-4B43-984C-68EAD6B4E8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3895" y="365761"/>
            <a:ext cx="11408899" cy="6077242"/>
          </a:xfrm>
          <a:prstGeom prst="rect">
            <a:avLst/>
          </a:prstGeom>
          <a:noFill/>
          <a:ln>
            <a:noFill/>
          </a:ln>
        </p:spPr>
      </p:pic>
    </p:spTree>
    <p:extLst>
      <p:ext uri="{BB962C8B-B14F-4D97-AF65-F5344CB8AC3E}">
        <p14:creationId xmlns:p14="http://schemas.microsoft.com/office/powerpoint/2010/main" val="3004380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08694-013F-4B65-A32D-1A946DC5244A}"/>
              </a:ext>
            </a:extLst>
          </p:cNvPr>
          <p:cNvSpPr>
            <a:spLocks noGrp="1"/>
          </p:cNvSpPr>
          <p:nvPr>
            <p:ph type="title"/>
          </p:nvPr>
        </p:nvSpPr>
        <p:spPr>
          <a:xfrm>
            <a:off x="1066800" y="642594"/>
            <a:ext cx="10058400" cy="1013928"/>
          </a:xfrm>
        </p:spPr>
        <p:txBody>
          <a:bodyPr/>
          <a:lstStyle/>
          <a:p>
            <a:pPr algn="ctr"/>
            <a:r>
              <a:rPr lang="en-GB" b="1" dirty="0"/>
              <a:t>Vascular dementia</a:t>
            </a:r>
          </a:p>
        </p:txBody>
      </p:sp>
      <p:sp>
        <p:nvSpPr>
          <p:cNvPr id="3" name="Content Placeholder 2">
            <a:extLst>
              <a:ext uri="{FF2B5EF4-FFF2-40B4-BE49-F238E27FC236}">
                <a16:creationId xmlns:a16="http://schemas.microsoft.com/office/drawing/2014/main" id="{8826B2B7-4785-4853-AA5C-08342956D886}"/>
              </a:ext>
            </a:extLst>
          </p:cNvPr>
          <p:cNvSpPr>
            <a:spLocks noGrp="1"/>
          </p:cNvSpPr>
          <p:nvPr>
            <p:ph idx="1"/>
          </p:nvPr>
        </p:nvSpPr>
        <p:spPr>
          <a:xfrm>
            <a:off x="1066800" y="1656522"/>
            <a:ext cx="10058400" cy="4296222"/>
          </a:xfrm>
        </p:spPr>
        <p:txBody>
          <a:bodyPr/>
          <a:lstStyle/>
          <a:p>
            <a:pPr algn="just">
              <a:lnSpc>
                <a:spcPct val="107000"/>
              </a:lnSpc>
              <a:spcAft>
                <a:spcPts val="800"/>
              </a:spcAft>
            </a:pPr>
            <a:r>
              <a:rPr lang="en-GB" sz="2000" dirty="0">
                <a:latin typeface="Calibri" panose="020F0502020204030204" pitchFamily="34" charset="0"/>
                <a:ea typeface="Calibri" panose="020F0502020204030204" pitchFamily="34" charset="0"/>
                <a:cs typeface="Calibri" panose="020F0502020204030204" pitchFamily="34" charset="0"/>
              </a:rPr>
              <a:t>The</a:t>
            </a:r>
            <a:r>
              <a:rPr lang="en-GB" sz="2000" dirty="0">
                <a:effectLst/>
                <a:latin typeface="Calibri" panose="020F0502020204030204" pitchFamily="34" charset="0"/>
                <a:ea typeface="Calibri" panose="020F0502020204030204" pitchFamily="34" charset="0"/>
                <a:cs typeface="Calibri" panose="020F0502020204030204" pitchFamily="34" charset="0"/>
              </a:rPr>
              <a:t> second most common type of dementia. </a:t>
            </a:r>
          </a:p>
          <a:p>
            <a:pPr algn="just">
              <a:lnSpc>
                <a:spcPct val="107000"/>
              </a:lnSpc>
              <a:spcAft>
                <a:spcPts val="800"/>
              </a:spcAf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Around 17% of people diagnosed with dementia will have vascular dementia.</a:t>
            </a:r>
          </a:p>
          <a:p>
            <a:pPr algn="just">
              <a:lnSpc>
                <a:spcPct val="107000"/>
              </a:lnSpc>
              <a:spcAft>
                <a:spcPts val="800"/>
              </a:spcAf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Vascular dementia is an umbrella term for a group of conditions caused by problems with blood circulation to the brain. </a:t>
            </a:r>
          </a:p>
          <a:p>
            <a:pPr algn="just">
              <a:lnSpc>
                <a:spcPct val="107000"/>
              </a:lnSpc>
              <a:spcAft>
                <a:spcPts val="800"/>
              </a:spcAf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is caused by small blood clots (Transient Ischaemic Attacks or TIAs) preventing oxygen reaching the brain tissue. </a:t>
            </a:r>
          </a:p>
          <a:p>
            <a:pPr algn="just">
              <a:lnSpc>
                <a:spcPct val="107000"/>
              </a:lnSpc>
              <a:spcAft>
                <a:spcPts val="800"/>
              </a:spcAf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Damage to the blood supply can also be caused by blocked arteries (atherosclerosis) or bursting of blood vessels in the brain (haemorrhage).</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600" dirty="0">
              <a:effectLst/>
              <a:latin typeface="Calibri" panose="020F0502020204030204" pitchFamily="34" charset="0"/>
              <a:ea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164851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1F67A5-A9E4-456E-8E82-AE9E2DE9728F}"/>
              </a:ext>
            </a:extLst>
          </p:cNvPr>
          <p:cNvSpPr>
            <a:spLocks noGrp="1"/>
          </p:cNvSpPr>
          <p:nvPr>
            <p:ph type="title"/>
          </p:nvPr>
        </p:nvSpPr>
        <p:spPr/>
        <p:txBody>
          <a:bodyPr/>
          <a:lstStyle/>
          <a:p>
            <a:pPr algn="ctr"/>
            <a:r>
              <a:rPr lang="en-GB" b="1" dirty="0"/>
              <a:t>Vascular dementia- signs &amp; symptoms</a:t>
            </a:r>
          </a:p>
        </p:txBody>
      </p:sp>
      <p:sp>
        <p:nvSpPr>
          <p:cNvPr id="6" name="Content Placeholder 5">
            <a:extLst>
              <a:ext uri="{FF2B5EF4-FFF2-40B4-BE49-F238E27FC236}">
                <a16:creationId xmlns:a16="http://schemas.microsoft.com/office/drawing/2014/main" id="{684ED8F1-C9F0-40AE-8305-A2C8C416303C}"/>
              </a:ext>
            </a:extLst>
          </p:cNvPr>
          <p:cNvSpPr>
            <a:spLocks noGrp="1"/>
          </p:cNvSpPr>
          <p:nvPr>
            <p:ph idx="1"/>
          </p:nvPr>
        </p:nvSpPr>
        <p:spPr/>
        <p:txBody>
          <a:bodyPr/>
          <a:lstStyle/>
          <a:p>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signs and symptoms of vascular dementia depend on which area of the brain has been affected. </a:t>
            </a:r>
          </a:p>
          <a:p>
            <a:pPr marL="0" indent="0">
              <a:buNone/>
            </a:pPr>
            <a:endPar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Memory problems may not be an issue initially, if this area of the brain has not been damaged, although they may occur later.</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4087962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DA477-EDD0-4E22-94BA-2EFD7A3F278E}"/>
              </a:ext>
            </a:extLst>
          </p:cNvPr>
          <p:cNvSpPr>
            <a:spLocks noGrp="1"/>
          </p:cNvSpPr>
          <p:nvPr>
            <p:ph type="title"/>
          </p:nvPr>
        </p:nvSpPr>
        <p:spPr/>
        <p:txBody>
          <a:bodyPr/>
          <a:lstStyle/>
          <a:p>
            <a:r>
              <a:rPr lang="en-GB" b="1" dirty="0"/>
              <a:t>Managing effects of Vascular dementia</a:t>
            </a:r>
          </a:p>
        </p:txBody>
      </p:sp>
      <p:sp>
        <p:nvSpPr>
          <p:cNvPr id="3" name="Content Placeholder 2">
            <a:extLst>
              <a:ext uri="{FF2B5EF4-FFF2-40B4-BE49-F238E27FC236}">
                <a16:creationId xmlns:a16="http://schemas.microsoft.com/office/drawing/2014/main" id="{5A1ABC1A-AB3D-4AFF-A06C-B3AAD22579E0}"/>
              </a:ext>
            </a:extLst>
          </p:cNvPr>
          <p:cNvSpPr>
            <a:spLocks noGrp="1"/>
          </p:cNvSpPr>
          <p:nvPr>
            <p:ph idx="1"/>
          </p:nvPr>
        </p:nvSpPr>
        <p:spPr>
          <a:xfrm>
            <a:off x="1066800" y="1842052"/>
            <a:ext cx="10058400" cy="4110692"/>
          </a:xfrm>
        </p:spPr>
        <p:txBody>
          <a:bodyPr>
            <a:normAutofit/>
          </a:bodyPr>
          <a:lstStyle/>
          <a:p>
            <a:pPr algn="just"/>
            <a:r>
              <a:rPr lang="en-GB" sz="2400" dirty="0">
                <a:solidFill>
                  <a:srgbClr val="000000"/>
                </a:solidFill>
                <a:latin typeface="Arial" panose="020B0604020202020204" pitchFamily="34" charset="0"/>
                <a:ea typeface="Times New Roman" panose="02020603050405020304" pitchFamily="18" charset="0"/>
              </a:rPr>
              <a:t>D</a:t>
            </a:r>
            <a:r>
              <a:rPr lang="en-GB" sz="2400" dirty="0">
                <a:solidFill>
                  <a:srgbClr val="000000"/>
                </a:solidFill>
                <a:effectLst/>
                <a:latin typeface="Arial" panose="020B0604020202020204" pitchFamily="34" charset="0"/>
                <a:ea typeface="Times New Roman" panose="02020603050405020304" pitchFamily="18" charset="0"/>
              </a:rPr>
              <a:t>rugs that are routinely prescribed for Alzheimer’s disease do not have benefits for vascular dementia and are not recommended for it. </a:t>
            </a:r>
          </a:p>
          <a:p>
            <a:pPr marL="0" indent="0" algn="just">
              <a:buNone/>
            </a:pPr>
            <a:endParaRPr lang="en-GB" sz="2400" dirty="0">
              <a:solidFill>
                <a:srgbClr val="000000"/>
              </a:solidFill>
              <a:effectLst/>
              <a:latin typeface="Arial" panose="020B0604020202020204" pitchFamily="34" charset="0"/>
              <a:ea typeface="Times New Roman" panose="02020603050405020304" pitchFamily="18" charset="0"/>
            </a:endParaRPr>
          </a:p>
          <a:p>
            <a:pPr algn="just"/>
            <a:r>
              <a:rPr lang="en-GB" sz="2400" dirty="0">
                <a:solidFill>
                  <a:srgbClr val="000000"/>
                </a:solidFill>
                <a:effectLst/>
                <a:latin typeface="Arial" panose="020B0604020202020204" pitchFamily="34" charset="0"/>
                <a:ea typeface="Times New Roman" panose="02020603050405020304" pitchFamily="18" charset="0"/>
              </a:rPr>
              <a:t>If vascular dementia is caused by or related to heart disease, diabetes, or strokes, changing lifestyle and taking medication to control these conditions may prevent dementia from getting worse. </a:t>
            </a:r>
          </a:p>
          <a:p>
            <a:pPr marL="0" indent="0" algn="just">
              <a:buNone/>
            </a:pPr>
            <a:endParaRPr lang="en-GB" sz="2400" dirty="0">
              <a:solidFill>
                <a:srgbClr val="000000"/>
              </a:solidFill>
              <a:effectLst/>
              <a:latin typeface="Arial" panose="020B0604020202020204" pitchFamily="34" charset="0"/>
              <a:ea typeface="Times New Roman" panose="02020603050405020304" pitchFamily="18" charset="0"/>
            </a:endParaRPr>
          </a:p>
          <a:p>
            <a:pPr algn="just"/>
            <a:r>
              <a:rPr lang="en-GB"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Consider diet, activity, smoking cessation and alcohol consumption.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2400" dirty="0"/>
          </a:p>
        </p:txBody>
      </p:sp>
    </p:spTree>
    <p:extLst>
      <p:ext uri="{BB962C8B-B14F-4D97-AF65-F5344CB8AC3E}">
        <p14:creationId xmlns:p14="http://schemas.microsoft.com/office/powerpoint/2010/main" val="3895702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CE5AE-E4CC-4CDF-9659-40780CF3E958}"/>
              </a:ext>
            </a:extLst>
          </p:cNvPr>
          <p:cNvSpPr>
            <a:spLocks noGrp="1"/>
          </p:cNvSpPr>
          <p:nvPr>
            <p:ph type="title"/>
          </p:nvPr>
        </p:nvSpPr>
        <p:spPr>
          <a:xfrm>
            <a:off x="1066800" y="642594"/>
            <a:ext cx="10058400" cy="868154"/>
          </a:xfrm>
        </p:spPr>
        <p:txBody>
          <a:bodyPr/>
          <a:lstStyle/>
          <a:p>
            <a:pPr algn="ctr"/>
            <a:r>
              <a:rPr lang="en-GB" b="1" dirty="0"/>
              <a:t>Mixed dementia</a:t>
            </a:r>
          </a:p>
        </p:txBody>
      </p:sp>
      <p:sp>
        <p:nvSpPr>
          <p:cNvPr id="3" name="Content Placeholder 2">
            <a:extLst>
              <a:ext uri="{FF2B5EF4-FFF2-40B4-BE49-F238E27FC236}">
                <a16:creationId xmlns:a16="http://schemas.microsoft.com/office/drawing/2014/main" id="{9E41D9BD-FDDD-4714-8B23-45559BBD72AD}"/>
              </a:ext>
            </a:extLst>
          </p:cNvPr>
          <p:cNvSpPr>
            <a:spLocks noGrp="1"/>
          </p:cNvSpPr>
          <p:nvPr>
            <p:ph idx="1"/>
          </p:nvPr>
        </p:nvSpPr>
        <p:spPr>
          <a:xfrm>
            <a:off x="1066800" y="1510748"/>
            <a:ext cx="10058400" cy="4441996"/>
          </a:xfrm>
        </p:spPr>
        <p:txBody>
          <a:bodyPr>
            <a:normAutofit fontScale="92500" lnSpcReduction="10000"/>
          </a:bodyPr>
          <a:lstStyle/>
          <a:p>
            <a:pPr algn="just"/>
            <a:endPar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is possible to have not just one, but two or even three, types of dementia. </a:t>
            </a:r>
          </a:p>
          <a:p>
            <a:pPr marL="0" indent="0" algn="just">
              <a:buNone/>
            </a:pPr>
            <a:endPar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person with mixed dementia would experience a mixture of the symptoms associated with the types of dementia they have. </a:t>
            </a:r>
          </a:p>
          <a:p>
            <a:pPr algn="just"/>
            <a:endPar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GB"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Mixed </a:t>
            </a:r>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dementia is much more common in older age groups, such as those over 75 years.</a:t>
            </a:r>
          </a:p>
          <a:p>
            <a:pPr marL="0" indent="0" algn="just">
              <a:buNone/>
            </a:pPr>
            <a:endPar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most common is a combination of Alzheimer’s disease and vascular dementia. </a:t>
            </a:r>
          </a:p>
          <a:p>
            <a:endParaRPr lang="en-GB" sz="2400" dirty="0">
              <a:effectLst/>
              <a:latin typeface="Calibri" panose="020F0502020204030204" pitchFamily="34" charset="0"/>
              <a:ea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1418581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9615B-B32B-443A-AA50-2F2B263EEC72}"/>
              </a:ext>
            </a:extLst>
          </p:cNvPr>
          <p:cNvSpPr>
            <a:spLocks noGrp="1"/>
          </p:cNvSpPr>
          <p:nvPr>
            <p:ph type="title"/>
          </p:nvPr>
        </p:nvSpPr>
        <p:spPr/>
        <p:txBody>
          <a:bodyPr/>
          <a:lstStyle/>
          <a:p>
            <a:pPr algn="ctr"/>
            <a:r>
              <a:rPr lang="en-GB" b="1" dirty="0"/>
              <a:t>Mixed dementia</a:t>
            </a:r>
            <a:br>
              <a:rPr lang="en-GB" b="1" dirty="0"/>
            </a:br>
            <a:r>
              <a:rPr lang="en-GB" b="1" dirty="0"/>
              <a:t>(Alzheimer’s and Vascular dementia)</a:t>
            </a:r>
          </a:p>
        </p:txBody>
      </p:sp>
      <p:sp>
        <p:nvSpPr>
          <p:cNvPr id="3" name="Content Placeholder 2">
            <a:extLst>
              <a:ext uri="{FF2B5EF4-FFF2-40B4-BE49-F238E27FC236}">
                <a16:creationId xmlns:a16="http://schemas.microsoft.com/office/drawing/2014/main" id="{82842238-95EC-45B8-8A6A-FF60799458F3}"/>
              </a:ext>
            </a:extLst>
          </p:cNvPr>
          <p:cNvSpPr>
            <a:spLocks noGrp="1"/>
          </p:cNvSpPr>
          <p:nvPr>
            <p:ph idx="1"/>
          </p:nvPr>
        </p:nvSpPr>
        <p:spPr/>
        <p:txBody>
          <a:bodyPr/>
          <a:lstStyle/>
          <a:p>
            <a:endPar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Main risk factors - older age, high blood pressure and blood vessel damage in the brain.</a:t>
            </a:r>
            <a:endParaRPr lang="en-GB"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Research indicates that mixed dementia is often not recognised and diagnosed effectively, with the person diagnosed as having only one type of dementia. </a:t>
            </a:r>
          </a:p>
          <a:p>
            <a:pPr algn="just"/>
            <a:r>
              <a:rPr lang="en-GB"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a:t>
            </a: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his can lead to a person missing out on interventions that could be helpful for the unrecognised condition. </a:t>
            </a:r>
          </a:p>
          <a:p>
            <a:pPr algn="just"/>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symptoms of mixed dementia can vary depending on the part of the brain affected. </a:t>
            </a:r>
          </a:p>
          <a:p>
            <a:pPr algn="just"/>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the person has two types of dementia the symptoms can be more noticeable and appear to progress more rapidly.</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1411574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D81C8-B711-4862-8658-B54447296110}"/>
              </a:ext>
            </a:extLst>
          </p:cNvPr>
          <p:cNvSpPr>
            <a:spLocks noGrp="1"/>
          </p:cNvSpPr>
          <p:nvPr>
            <p:ph type="title"/>
          </p:nvPr>
        </p:nvSpPr>
        <p:spPr/>
        <p:txBody>
          <a:bodyPr/>
          <a:lstStyle/>
          <a:p>
            <a:pPr algn="ctr"/>
            <a:r>
              <a:rPr lang="en-GB" b="1" dirty="0"/>
              <a:t>Frontotemporal Dementia</a:t>
            </a:r>
          </a:p>
        </p:txBody>
      </p:sp>
      <p:sp>
        <p:nvSpPr>
          <p:cNvPr id="3" name="Content Placeholder 2">
            <a:extLst>
              <a:ext uri="{FF2B5EF4-FFF2-40B4-BE49-F238E27FC236}">
                <a16:creationId xmlns:a16="http://schemas.microsoft.com/office/drawing/2014/main" id="{031CD11C-F633-4E98-9F0A-127B0859B24A}"/>
              </a:ext>
            </a:extLst>
          </p:cNvPr>
          <p:cNvSpPr>
            <a:spLocks noGrp="1"/>
          </p:cNvSpPr>
          <p:nvPr>
            <p:ph idx="1"/>
          </p:nvPr>
        </p:nvSpPr>
        <p:spPr/>
        <p:txBody>
          <a:bodyPr>
            <a:normAutofit/>
          </a:bodyPr>
          <a:lstStyle/>
          <a:p>
            <a:r>
              <a:rPr lang="en-GB" sz="3200" dirty="0">
                <a:latin typeface="Calibri" panose="020F0502020204030204" pitchFamily="34" charset="0"/>
                <a:cs typeface="Calibri" panose="020F0502020204030204" pitchFamily="34" charset="0"/>
              </a:rPr>
              <a:t>Around 12% under the age of 65 </a:t>
            </a:r>
          </a:p>
          <a:p>
            <a:r>
              <a:rPr lang="en-GB" sz="3200" dirty="0">
                <a:latin typeface="Calibri" panose="020F0502020204030204" pitchFamily="34" charset="0"/>
                <a:cs typeface="Calibri" panose="020F0502020204030204" pitchFamily="34" charset="0"/>
              </a:rPr>
              <a:t>Most commonly occurs between ages of 45-65 years</a:t>
            </a:r>
          </a:p>
          <a:p>
            <a:r>
              <a:rPr lang="en-GB" sz="3200" dirty="0">
                <a:latin typeface="Calibri" panose="020F0502020204030204" pitchFamily="34" charset="0"/>
                <a:cs typeface="Calibri" panose="020F0502020204030204" pitchFamily="34" charset="0"/>
              </a:rPr>
              <a:t>Less common over age of 65 years</a:t>
            </a:r>
          </a:p>
        </p:txBody>
      </p:sp>
    </p:spTree>
    <p:extLst>
      <p:ext uri="{BB962C8B-B14F-4D97-AF65-F5344CB8AC3E}">
        <p14:creationId xmlns:p14="http://schemas.microsoft.com/office/powerpoint/2010/main" val="144538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AB27-9F50-4755-A8FD-B4ABBF2A7D86}"/>
              </a:ext>
            </a:extLst>
          </p:cNvPr>
          <p:cNvSpPr>
            <a:spLocks noGrp="1"/>
          </p:cNvSpPr>
          <p:nvPr>
            <p:ph type="title"/>
          </p:nvPr>
        </p:nvSpPr>
        <p:spPr/>
        <p:txBody>
          <a:bodyPr/>
          <a:lstStyle/>
          <a:p>
            <a:pPr algn="ctr"/>
            <a:r>
              <a:rPr lang="en-GB" b="1" dirty="0"/>
              <a:t>What causes frontotemporal dementia </a:t>
            </a:r>
          </a:p>
        </p:txBody>
      </p:sp>
      <p:sp>
        <p:nvSpPr>
          <p:cNvPr id="3" name="Content Placeholder 2">
            <a:extLst>
              <a:ext uri="{FF2B5EF4-FFF2-40B4-BE49-F238E27FC236}">
                <a16:creationId xmlns:a16="http://schemas.microsoft.com/office/drawing/2014/main" id="{301729EE-CD9A-431F-B89F-A11806D4AFEA}"/>
              </a:ext>
            </a:extLst>
          </p:cNvPr>
          <p:cNvSpPr>
            <a:spLocks noGrp="1"/>
          </p:cNvSpPr>
          <p:nvPr>
            <p:ph idx="1"/>
          </p:nvPr>
        </p:nvSpPr>
        <p:spPr/>
        <p:txBody>
          <a:bodyPr>
            <a:normAutofit/>
          </a:bodyPr>
          <a:lstStyle/>
          <a:p>
            <a:pPr algn="just"/>
            <a:r>
              <a:rPr lang="en-GB" sz="3200" dirty="0">
                <a:latin typeface="Calibri" panose="020F0502020204030204" pitchFamily="34" charset="0"/>
                <a:cs typeface="Calibri" panose="020F0502020204030204" pitchFamily="34" charset="0"/>
              </a:rPr>
              <a:t>Frontotemporal dementia is a group of conditions caused by the death of nerve cells and pathways in the frontal and temporal lobes of the brain. The damage to the brain is linked to abnormally forming proteins that interfere with communication between brain cells. </a:t>
            </a:r>
          </a:p>
        </p:txBody>
      </p:sp>
    </p:spTree>
    <p:extLst>
      <p:ext uri="{BB962C8B-B14F-4D97-AF65-F5344CB8AC3E}">
        <p14:creationId xmlns:p14="http://schemas.microsoft.com/office/powerpoint/2010/main" val="3300680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715C-EB5F-433F-9A8F-CFC3A96103B7}"/>
              </a:ext>
            </a:extLst>
          </p:cNvPr>
          <p:cNvSpPr>
            <a:spLocks noGrp="1"/>
          </p:cNvSpPr>
          <p:nvPr>
            <p:ph type="title"/>
          </p:nvPr>
        </p:nvSpPr>
        <p:spPr>
          <a:xfrm>
            <a:off x="1066800" y="642594"/>
            <a:ext cx="10058400" cy="1172954"/>
          </a:xfrm>
        </p:spPr>
        <p:txBody>
          <a:bodyPr/>
          <a:lstStyle/>
          <a:p>
            <a:pPr algn="ctr"/>
            <a:r>
              <a:rPr lang="en-GB" b="1" dirty="0"/>
              <a:t>Frontotemporal dementia </a:t>
            </a:r>
          </a:p>
        </p:txBody>
      </p:sp>
      <p:sp>
        <p:nvSpPr>
          <p:cNvPr id="3" name="Content Placeholder 2">
            <a:extLst>
              <a:ext uri="{FF2B5EF4-FFF2-40B4-BE49-F238E27FC236}">
                <a16:creationId xmlns:a16="http://schemas.microsoft.com/office/drawing/2014/main" id="{0A23E6D8-5822-4043-9280-EB1701EF7E3A}"/>
              </a:ext>
            </a:extLst>
          </p:cNvPr>
          <p:cNvSpPr>
            <a:spLocks noGrp="1"/>
          </p:cNvSpPr>
          <p:nvPr>
            <p:ph idx="1"/>
          </p:nvPr>
        </p:nvSpPr>
        <p:spPr>
          <a:xfrm>
            <a:off x="1066800" y="1815548"/>
            <a:ext cx="10058400" cy="4137196"/>
          </a:xfrm>
        </p:spPr>
        <p:txBody>
          <a:bodyPr>
            <a:normAutofit/>
          </a:bodyPr>
          <a:lstStyle/>
          <a:p>
            <a:r>
              <a:rPr lang="en-GB" sz="2400" dirty="0">
                <a:latin typeface="Calibri" panose="020F0502020204030204" pitchFamily="34" charset="0"/>
                <a:cs typeface="Calibri" panose="020F0502020204030204" pitchFamily="34" charset="0"/>
              </a:rPr>
              <a:t>This is a progressive condition which affects behaviour and personality, which sometimes leads to disinhibition and inappropriate social behaviour,</a:t>
            </a:r>
          </a:p>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Eating patterns can also be affected with people suddenly bingeing on food, especially sweet foods.</a:t>
            </a:r>
          </a:p>
          <a:p>
            <a:pPr marL="0" indent="0">
              <a:buNone/>
            </a:pPr>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This form of Dementia can sometimes be confused with depression, stress, anxiety, psychosis or obsessive compulsive disorder </a:t>
            </a:r>
          </a:p>
        </p:txBody>
      </p:sp>
    </p:spTree>
    <p:extLst>
      <p:ext uri="{BB962C8B-B14F-4D97-AF65-F5344CB8AC3E}">
        <p14:creationId xmlns:p14="http://schemas.microsoft.com/office/powerpoint/2010/main" val="3490480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5F575-6428-453B-8D1A-E11442232959}"/>
              </a:ext>
            </a:extLst>
          </p:cNvPr>
          <p:cNvSpPr>
            <a:spLocks noGrp="1"/>
          </p:cNvSpPr>
          <p:nvPr>
            <p:ph type="title"/>
          </p:nvPr>
        </p:nvSpPr>
        <p:spPr>
          <a:xfrm>
            <a:off x="1066800" y="437322"/>
            <a:ext cx="10058400" cy="1245704"/>
          </a:xfrm>
        </p:spPr>
        <p:txBody>
          <a:bodyPr/>
          <a:lstStyle/>
          <a:p>
            <a:pPr algn="ctr"/>
            <a:r>
              <a:rPr lang="en-GB" b="1" dirty="0"/>
              <a:t> Lewy body dementia</a:t>
            </a:r>
          </a:p>
        </p:txBody>
      </p:sp>
      <p:sp>
        <p:nvSpPr>
          <p:cNvPr id="3" name="Content Placeholder 2">
            <a:extLst>
              <a:ext uri="{FF2B5EF4-FFF2-40B4-BE49-F238E27FC236}">
                <a16:creationId xmlns:a16="http://schemas.microsoft.com/office/drawing/2014/main" id="{DEA14771-6774-4481-9596-EFE0B58EABBB}"/>
              </a:ext>
            </a:extLst>
          </p:cNvPr>
          <p:cNvSpPr>
            <a:spLocks noGrp="1"/>
          </p:cNvSpPr>
          <p:nvPr>
            <p:ph idx="1"/>
          </p:nvPr>
        </p:nvSpPr>
        <p:spPr>
          <a:xfrm>
            <a:off x="1066800" y="1683026"/>
            <a:ext cx="10058400" cy="4269718"/>
          </a:xfrm>
        </p:spPr>
        <p:txBody>
          <a:bodyPr>
            <a:normAutofit lnSpcReduction="10000"/>
          </a:bodyPr>
          <a:lstStyle/>
          <a:p>
            <a:pPr algn="just"/>
            <a:r>
              <a:rPr lang="en-GB" sz="2000" dirty="0">
                <a:latin typeface="Calibri" panose="020F0502020204030204" pitchFamily="34" charset="0"/>
                <a:cs typeface="Calibri" panose="020F0502020204030204" pitchFamily="34" charset="0"/>
              </a:rPr>
              <a:t>Lewy body dementia is a  progressive, challenging condition, which is thought to be the cause </a:t>
            </a:r>
          </a:p>
          <a:p>
            <a:pPr marL="0" indent="0" algn="just">
              <a:buNone/>
            </a:pPr>
            <a:r>
              <a:rPr lang="en-GB" sz="2000" dirty="0">
                <a:latin typeface="Calibri" panose="020F0502020204030204" pitchFamily="34" charset="0"/>
                <a:cs typeface="Calibri" panose="020F0502020204030204" pitchFamily="34" charset="0"/>
              </a:rPr>
              <a:t>    for 10-15% of people with dementia.</a:t>
            </a:r>
          </a:p>
          <a:p>
            <a:pPr marL="0" indent="0" algn="just">
              <a:buNone/>
            </a:pPr>
            <a:endParaRPr lang="en-GB" sz="2000" dirty="0">
              <a:latin typeface="Calibri" panose="020F0502020204030204" pitchFamily="34" charset="0"/>
              <a:cs typeface="Calibri" panose="020F0502020204030204" pitchFamily="34" charset="0"/>
            </a:endParaRPr>
          </a:p>
          <a:p>
            <a:pPr algn="just"/>
            <a:r>
              <a:rPr lang="en-GB" sz="2000" dirty="0">
                <a:latin typeface="Calibri" panose="020F0502020204030204" pitchFamily="34" charset="0"/>
                <a:cs typeface="Calibri" panose="020F0502020204030204" pitchFamily="34" charset="0"/>
              </a:rPr>
              <a:t>Lewy body dementia is caused by abnormal clumps of protein (called Lewy bodies) gathering inside brain cells. These Lewy bodies can build up in many parts of the brain but particularly in the areas responsible for thought, movement, visual perception and those regulating sleep and alertness. </a:t>
            </a:r>
          </a:p>
          <a:p>
            <a:pPr algn="just"/>
            <a:endParaRPr lang="en-GB" sz="2000" dirty="0">
              <a:latin typeface="Calibri" panose="020F0502020204030204" pitchFamily="34" charset="0"/>
              <a:cs typeface="Calibri" panose="020F0502020204030204" pitchFamily="34" charset="0"/>
            </a:endParaRPr>
          </a:p>
          <a:p>
            <a:pPr algn="just"/>
            <a:r>
              <a:rPr lang="en-GB" sz="2000" dirty="0">
                <a:latin typeface="Calibri" panose="020F0502020204030204" pitchFamily="34" charset="0"/>
                <a:cs typeface="Calibri" panose="020F0502020204030204" pitchFamily="34" charset="0"/>
              </a:rPr>
              <a:t>Lewy bodies are present in people who have Parkinson’s disease, usually in the areas of the brain responsible for movement. Not everyone with Parkinson’s will develop dementia, but the risk increases the longer a person lives with the condition.</a:t>
            </a:r>
          </a:p>
        </p:txBody>
      </p:sp>
    </p:spTree>
    <p:extLst>
      <p:ext uri="{BB962C8B-B14F-4D97-AF65-F5344CB8AC3E}">
        <p14:creationId xmlns:p14="http://schemas.microsoft.com/office/powerpoint/2010/main" val="103931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D1A40-E25D-42FE-977A-13588477A750}"/>
              </a:ext>
            </a:extLst>
          </p:cNvPr>
          <p:cNvSpPr>
            <a:spLocks noGrp="1"/>
          </p:cNvSpPr>
          <p:nvPr>
            <p:ph type="title"/>
          </p:nvPr>
        </p:nvSpPr>
        <p:spPr/>
        <p:txBody>
          <a:bodyPr/>
          <a:lstStyle/>
          <a:p>
            <a:pPr algn="ctr"/>
            <a:r>
              <a:rPr lang="en-GB" b="1" dirty="0"/>
              <a:t>Dementia - statistics</a:t>
            </a:r>
          </a:p>
        </p:txBody>
      </p:sp>
      <p:sp>
        <p:nvSpPr>
          <p:cNvPr id="3" name="Content Placeholder 2">
            <a:extLst>
              <a:ext uri="{FF2B5EF4-FFF2-40B4-BE49-F238E27FC236}">
                <a16:creationId xmlns:a16="http://schemas.microsoft.com/office/drawing/2014/main" id="{91E7CA30-3931-483F-9786-737C2270555A}"/>
              </a:ext>
            </a:extLst>
          </p:cNvPr>
          <p:cNvSpPr>
            <a:spLocks noGrp="1"/>
          </p:cNvSpPr>
          <p:nvPr>
            <p:ph idx="1"/>
          </p:nvPr>
        </p:nvSpPr>
        <p:spPr/>
        <p:txBody>
          <a:bodyPr>
            <a:normAutofit fontScale="92500" lnSpcReduction="10000"/>
          </a:bodyPr>
          <a:lstStyle/>
          <a:p>
            <a:pPr algn="just">
              <a:lnSpc>
                <a:spcPct val="107000"/>
              </a:lnSpc>
              <a:spcAft>
                <a:spcPts val="1800"/>
              </a:spcAft>
            </a:pP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Research shows there are more than 850,000 people in the UK who have dementia. </a:t>
            </a:r>
          </a:p>
          <a:p>
            <a:pPr algn="just">
              <a:lnSpc>
                <a:spcPct val="107000"/>
              </a:lnSpc>
              <a:spcAft>
                <a:spcPts val="1800"/>
              </a:spcAft>
            </a:pP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One in 14 people are over the age of 65</a:t>
            </a:r>
          </a:p>
          <a:p>
            <a:pPr algn="just">
              <a:lnSpc>
                <a:spcPct val="107000"/>
              </a:lnSpc>
              <a:spcAft>
                <a:spcPts val="1800"/>
              </a:spcAft>
            </a:pP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One in 6 people over the age of 80.</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1800"/>
              </a:spcAft>
            </a:pP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It is estimated that by 2025, the number of people with dementia in the UK will be more than 1 million.</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89163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2BBA6-A263-43C1-B38C-8DFB49643A00}"/>
              </a:ext>
            </a:extLst>
          </p:cNvPr>
          <p:cNvSpPr>
            <a:spLocks noGrp="1"/>
          </p:cNvSpPr>
          <p:nvPr>
            <p:ph type="title"/>
          </p:nvPr>
        </p:nvSpPr>
        <p:spPr/>
        <p:txBody>
          <a:bodyPr/>
          <a:lstStyle/>
          <a:p>
            <a:pPr algn="ctr"/>
            <a:r>
              <a:rPr lang="en-GB" b="1" dirty="0"/>
              <a:t>Lewy Body dementia (LBD)</a:t>
            </a:r>
          </a:p>
        </p:txBody>
      </p:sp>
      <p:sp>
        <p:nvSpPr>
          <p:cNvPr id="3" name="Content Placeholder 2">
            <a:extLst>
              <a:ext uri="{FF2B5EF4-FFF2-40B4-BE49-F238E27FC236}">
                <a16:creationId xmlns:a16="http://schemas.microsoft.com/office/drawing/2014/main" id="{EE8B778D-8233-4163-B79F-D2DAC7BA9005}"/>
              </a:ext>
            </a:extLst>
          </p:cNvPr>
          <p:cNvSpPr>
            <a:spLocks noGrp="1"/>
          </p:cNvSpPr>
          <p:nvPr>
            <p:ph idx="1"/>
          </p:nvPr>
        </p:nvSpPr>
        <p:spPr/>
        <p:txBody>
          <a:bodyPr/>
          <a:lstStyle/>
          <a:p>
            <a:r>
              <a:rPr lang="en-GB" sz="3200" b="1" dirty="0">
                <a:latin typeface="Calibri" panose="020F0502020204030204" pitchFamily="34" charset="0"/>
                <a:cs typeface="Calibri" panose="020F0502020204030204" pitchFamily="34" charset="0"/>
              </a:rPr>
              <a:t>An umbrella term for two different types of dementia</a:t>
            </a:r>
            <a:r>
              <a:rPr lang="en-GB" sz="3200" dirty="0">
                <a:latin typeface="Calibri" panose="020F0502020204030204" pitchFamily="34" charset="0"/>
                <a:cs typeface="Calibri" panose="020F0502020204030204" pitchFamily="34" charset="0"/>
              </a:rPr>
              <a:t>: </a:t>
            </a:r>
          </a:p>
          <a:p>
            <a:pPr marL="0" indent="0">
              <a:buNone/>
            </a:pPr>
            <a:endParaRPr lang="en-GB" sz="3200" dirty="0">
              <a:latin typeface="Calibri" panose="020F0502020204030204" pitchFamily="34" charset="0"/>
              <a:cs typeface="Calibri" panose="020F0502020204030204" pitchFamily="34" charset="0"/>
            </a:endParaRPr>
          </a:p>
          <a:p>
            <a:pPr marL="0" indent="0">
              <a:buNone/>
            </a:pPr>
            <a:r>
              <a:rPr lang="en-GB" sz="3200" dirty="0">
                <a:latin typeface="Calibri" panose="020F0502020204030204" pitchFamily="34" charset="0"/>
                <a:cs typeface="Calibri" panose="020F0502020204030204" pitchFamily="34" charset="0"/>
              </a:rPr>
              <a:t>                 Dementia with Lewy bodies(DLB)</a:t>
            </a:r>
          </a:p>
          <a:p>
            <a:pPr marL="0" indent="0">
              <a:buNone/>
            </a:pPr>
            <a:r>
              <a:rPr lang="en-GB" sz="3200" dirty="0">
                <a:latin typeface="Calibri" panose="020F0502020204030204" pitchFamily="34" charset="0"/>
                <a:cs typeface="Calibri" panose="020F0502020204030204" pitchFamily="34" charset="0"/>
              </a:rPr>
              <a:t>                 Parkinson’s disease dementia (PDD)</a:t>
            </a:r>
          </a:p>
          <a:p>
            <a:pPr marL="0" indent="0">
              <a:buNone/>
            </a:pPr>
            <a:endParaRPr lang="en-GB" sz="2400" dirty="0">
              <a:latin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cs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3578052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0D0F3-63FA-4215-917B-C827A4083F22}"/>
              </a:ext>
            </a:extLst>
          </p:cNvPr>
          <p:cNvSpPr>
            <a:spLocks noGrp="1"/>
          </p:cNvSpPr>
          <p:nvPr>
            <p:ph type="title"/>
          </p:nvPr>
        </p:nvSpPr>
        <p:spPr>
          <a:xfrm>
            <a:off x="1066800" y="492369"/>
            <a:ext cx="10058400" cy="801859"/>
          </a:xfrm>
        </p:spPr>
        <p:txBody>
          <a:bodyPr/>
          <a:lstStyle/>
          <a:p>
            <a:pPr algn="ctr"/>
            <a:r>
              <a:rPr lang="en-GB" b="1" dirty="0"/>
              <a:t>Differences between DLB and PDD</a:t>
            </a:r>
          </a:p>
        </p:txBody>
      </p:sp>
      <p:sp>
        <p:nvSpPr>
          <p:cNvPr id="6" name="Text Placeholder 5">
            <a:extLst>
              <a:ext uri="{FF2B5EF4-FFF2-40B4-BE49-F238E27FC236}">
                <a16:creationId xmlns:a16="http://schemas.microsoft.com/office/drawing/2014/main" id="{150573F2-46B3-43F8-8CC5-6213761DF550}"/>
              </a:ext>
            </a:extLst>
          </p:cNvPr>
          <p:cNvSpPr>
            <a:spLocks noGrp="1"/>
          </p:cNvSpPr>
          <p:nvPr>
            <p:ph type="body" sz="quarter" idx="3"/>
          </p:nvPr>
        </p:nvSpPr>
        <p:spPr>
          <a:xfrm>
            <a:off x="6458712" y="1294228"/>
            <a:ext cx="4663440" cy="703383"/>
          </a:xfrm>
        </p:spPr>
        <p:txBody>
          <a:bodyPr>
            <a:normAutofit fontScale="92500"/>
          </a:bodyPr>
          <a:lstStyle/>
          <a:p>
            <a:r>
              <a:rPr lang="en-GB" sz="2400" dirty="0">
                <a:solidFill>
                  <a:srgbClr val="FF0000"/>
                </a:solidFill>
              </a:rPr>
              <a:t>      Parkinson’s disease dementi</a:t>
            </a:r>
            <a:r>
              <a:rPr lang="en-GB" dirty="0">
                <a:solidFill>
                  <a:srgbClr val="FF0000"/>
                </a:solidFill>
              </a:rPr>
              <a:t>a </a:t>
            </a:r>
          </a:p>
        </p:txBody>
      </p:sp>
      <p:sp>
        <p:nvSpPr>
          <p:cNvPr id="7" name="Content Placeholder 6">
            <a:extLst>
              <a:ext uri="{FF2B5EF4-FFF2-40B4-BE49-F238E27FC236}">
                <a16:creationId xmlns:a16="http://schemas.microsoft.com/office/drawing/2014/main" id="{DB96E9F9-B5D2-49C2-932D-A86F745ABD83}"/>
              </a:ext>
            </a:extLst>
          </p:cNvPr>
          <p:cNvSpPr>
            <a:spLocks noGrp="1"/>
          </p:cNvSpPr>
          <p:nvPr>
            <p:ph sz="quarter" idx="4"/>
          </p:nvPr>
        </p:nvSpPr>
        <p:spPr>
          <a:xfrm>
            <a:off x="6798365" y="1842867"/>
            <a:ext cx="4718386" cy="4372538"/>
          </a:xfrm>
        </p:spPr>
        <p:txBody>
          <a:bodyPr>
            <a:normAutofit/>
          </a:bodyPr>
          <a:lstStyle/>
          <a:p>
            <a:pPr algn="just"/>
            <a:r>
              <a:rPr lang="en-GB" sz="2800" dirty="0">
                <a:latin typeface="Calibri" panose="020F0502020204030204" pitchFamily="34" charset="0"/>
                <a:cs typeface="Calibri" panose="020F0502020204030204" pitchFamily="34" charset="0"/>
              </a:rPr>
              <a:t>Physical changes happen first. This includes difficulties with movement (Parkinsonism), such as tremor, rigidity or slowness. These symptoms are experienced first; at least one year or more before cognitive changes.</a:t>
            </a:r>
          </a:p>
        </p:txBody>
      </p:sp>
      <p:sp>
        <p:nvSpPr>
          <p:cNvPr id="4" name="Text Placeholder 3">
            <a:extLst>
              <a:ext uri="{FF2B5EF4-FFF2-40B4-BE49-F238E27FC236}">
                <a16:creationId xmlns:a16="http://schemas.microsoft.com/office/drawing/2014/main" id="{60C837FC-59B0-4118-9F53-423BE3C58334}"/>
              </a:ext>
            </a:extLst>
          </p:cNvPr>
          <p:cNvSpPr>
            <a:spLocks noGrp="1"/>
          </p:cNvSpPr>
          <p:nvPr>
            <p:ph type="body" idx="1"/>
          </p:nvPr>
        </p:nvSpPr>
        <p:spPr>
          <a:xfrm>
            <a:off x="1069848" y="1195752"/>
            <a:ext cx="4663440" cy="801859"/>
          </a:xfrm>
        </p:spPr>
        <p:txBody>
          <a:bodyPr>
            <a:normAutofit fontScale="92500"/>
          </a:bodyPr>
          <a:lstStyle/>
          <a:p>
            <a:r>
              <a:rPr lang="en-GB" sz="2400" dirty="0">
                <a:solidFill>
                  <a:srgbClr val="FF0000"/>
                </a:solidFill>
              </a:rPr>
              <a:t>Dementia with Lewy bodies</a:t>
            </a:r>
          </a:p>
        </p:txBody>
      </p:sp>
      <p:sp>
        <p:nvSpPr>
          <p:cNvPr id="5" name="Content Placeholder 4">
            <a:extLst>
              <a:ext uri="{FF2B5EF4-FFF2-40B4-BE49-F238E27FC236}">
                <a16:creationId xmlns:a16="http://schemas.microsoft.com/office/drawing/2014/main" id="{FB6371B3-6080-4470-B4D3-9F4C9553C295}"/>
              </a:ext>
            </a:extLst>
          </p:cNvPr>
          <p:cNvSpPr>
            <a:spLocks noGrp="1"/>
          </p:cNvSpPr>
          <p:nvPr>
            <p:ph sz="half" idx="2"/>
          </p:nvPr>
        </p:nvSpPr>
        <p:spPr>
          <a:xfrm>
            <a:off x="675249" y="1842868"/>
            <a:ext cx="5269461" cy="4372538"/>
          </a:xfrm>
        </p:spPr>
        <p:txBody>
          <a:bodyPr>
            <a:noAutofit/>
          </a:bodyPr>
          <a:lstStyle/>
          <a:p>
            <a:pPr algn="just"/>
            <a:r>
              <a:rPr lang="en-GB" sz="2800" dirty="0">
                <a:latin typeface="Calibri" panose="020F0502020204030204" pitchFamily="34" charset="0"/>
                <a:cs typeface="Calibri" panose="020F0502020204030204" pitchFamily="34" charset="0"/>
              </a:rPr>
              <a:t>Cognitive changes happen first, or at the same time as physical changes </a:t>
            </a:r>
            <a:r>
              <a:rPr lang="en-GB" sz="2800" dirty="0" err="1">
                <a:latin typeface="Calibri" panose="020F0502020204030204" pitchFamily="34" charset="0"/>
                <a:cs typeface="Calibri" panose="020F0502020204030204" pitchFamily="34" charset="0"/>
              </a:rPr>
              <a:t>ie</a:t>
            </a:r>
            <a:r>
              <a:rPr lang="en-GB" sz="2800" dirty="0">
                <a:latin typeface="Calibri" panose="020F0502020204030204" pitchFamily="34" charset="0"/>
                <a:cs typeface="Calibri" panose="020F0502020204030204" pitchFamily="34" charset="0"/>
              </a:rPr>
              <a:t> changes in thinking, difficulties with visual perception, memory loss, sleep problems. These symptoms tend to occur at least one year before, or at the same time as, problems with movement. </a:t>
            </a:r>
          </a:p>
        </p:txBody>
      </p:sp>
    </p:spTree>
    <p:extLst>
      <p:ext uri="{BB962C8B-B14F-4D97-AF65-F5344CB8AC3E}">
        <p14:creationId xmlns:p14="http://schemas.microsoft.com/office/powerpoint/2010/main" val="2842046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AAF4CF9-E90F-4862-B254-12B5AFFFA888}"/>
              </a:ext>
            </a:extLst>
          </p:cNvPr>
          <p:cNvSpPr>
            <a:spLocks noGrp="1"/>
          </p:cNvSpPr>
          <p:nvPr>
            <p:ph type="title"/>
          </p:nvPr>
        </p:nvSpPr>
        <p:spPr>
          <a:xfrm>
            <a:off x="1066800" y="642594"/>
            <a:ext cx="10058400" cy="567228"/>
          </a:xfrm>
        </p:spPr>
        <p:txBody>
          <a:bodyPr>
            <a:normAutofit fontScale="90000"/>
          </a:bodyPr>
          <a:lstStyle/>
          <a:p>
            <a:r>
              <a:rPr lang="en-GB" dirty="0"/>
              <a:t>     </a:t>
            </a:r>
            <a:r>
              <a:rPr lang="en-GB" b="1" dirty="0"/>
              <a:t>Symptoms of Lewy body dementia</a:t>
            </a:r>
          </a:p>
        </p:txBody>
      </p:sp>
      <p:sp>
        <p:nvSpPr>
          <p:cNvPr id="9" name="Content Placeholder 8">
            <a:extLst>
              <a:ext uri="{FF2B5EF4-FFF2-40B4-BE49-F238E27FC236}">
                <a16:creationId xmlns:a16="http://schemas.microsoft.com/office/drawing/2014/main" id="{16B69BEF-33B6-43B4-930C-8A22947FDEE5}"/>
              </a:ext>
            </a:extLst>
          </p:cNvPr>
          <p:cNvSpPr>
            <a:spLocks noGrp="1"/>
          </p:cNvSpPr>
          <p:nvPr>
            <p:ph sz="half" idx="1"/>
          </p:nvPr>
        </p:nvSpPr>
        <p:spPr>
          <a:xfrm>
            <a:off x="689317" y="1463040"/>
            <a:ext cx="5040923" cy="4752366"/>
          </a:xfrm>
        </p:spPr>
        <p:txBody>
          <a:bodyPr>
            <a:normAutofit/>
          </a:bodyPr>
          <a:lstStyle/>
          <a:p>
            <a:r>
              <a:rPr lang="en-GB" dirty="0"/>
              <a:t>Difficulty with remembering events or names of familiar people</a:t>
            </a:r>
          </a:p>
          <a:p>
            <a:r>
              <a:rPr lang="en-GB" dirty="0"/>
              <a:t>Recurring visual hallucinations</a:t>
            </a:r>
          </a:p>
          <a:p>
            <a:r>
              <a:rPr lang="en-GB" dirty="0"/>
              <a:t>Disturbed sleep</a:t>
            </a:r>
          </a:p>
          <a:p>
            <a:r>
              <a:rPr lang="en-GB" dirty="0"/>
              <a:t>Sudden changes and fluctuations in alertness</a:t>
            </a:r>
          </a:p>
          <a:p>
            <a:r>
              <a:rPr lang="en-GB" dirty="0"/>
              <a:t>Slowed movement, difficulty walking, shuffling or appearing rigid</a:t>
            </a:r>
          </a:p>
          <a:p>
            <a:r>
              <a:rPr lang="en-GB" dirty="0"/>
              <a:t>Tremors </a:t>
            </a:r>
          </a:p>
          <a:p>
            <a:r>
              <a:rPr lang="en-GB" dirty="0"/>
              <a:t>Problems with balance and falls</a:t>
            </a:r>
          </a:p>
          <a:p>
            <a:r>
              <a:rPr lang="en-GB" dirty="0"/>
              <a:t>Bladder and bowel problems</a:t>
            </a:r>
          </a:p>
        </p:txBody>
      </p:sp>
      <p:sp>
        <p:nvSpPr>
          <p:cNvPr id="10" name="Content Placeholder 9">
            <a:extLst>
              <a:ext uri="{FF2B5EF4-FFF2-40B4-BE49-F238E27FC236}">
                <a16:creationId xmlns:a16="http://schemas.microsoft.com/office/drawing/2014/main" id="{55B147AB-67E7-445A-9E0B-BDD9F7618C66}"/>
              </a:ext>
            </a:extLst>
          </p:cNvPr>
          <p:cNvSpPr>
            <a:spLocks noGrp="1"/>
          </p:cNvSpPr>
          <p:nvPr>
            <p:ph sz="half" idx="2"/>
          </p:nvPr>
        </p:nvSpPr>
        <p:spPr>
          <a:xfrm>
            <a:off x="6766560" y="1322363"/>
            <a:ext cx="4358640" cy="4893043"/>
          </a:xfrm>
        </p:spPr>
        <p:txBody>
          <a:bodyPr>
            <a:normAutofit/>
          </a:bodyPr>
          <a:lstStyle/>
          <a:p>
            <a:endParaRPr lang="en-GB" dirty="0"/>
          </a:p>
          <a:p>
            <a:r>
              <a:rPr lang="en-GB" dirty="0"/>
              <a:t>Swallowing problems</a:t>
            </a:r>
          </a:p>
          <a:p>
            <a:r>
              <a:rPr lang="en-GB" dirty="0"/>
              <a:t>Apathy</a:t>
            </a:r>
          </a:p>
          <a:p>
            <a:r>
              <a:rPr lang="en-GB" dirty="0"/>
              <a:t>Anxiety</a:t>
            </a:r>
          </a:p>
          <a:p>
            <a:r>
              <a:rPr lang="en-GB" dirty="0"/>
              <a:t>Depression</a:t>
            </a:r>
          </a:p>
          <a:p>
            <a:r>
              <a:rPr lang="en-GB" dirty="0"/>
              <a:t>Delusions</a:t>
            </a:r>
          </a:p>
          <a:p>
            <a:r>
              <a:rPr lang="en-GB" dirty="0"/>
              <a:t>Dizziness on standing up</a:t>
            </a:r>
          </a:p>
          <a:p>
            <a:r>
              <a:rPr lang="en-GB" dirty="0"/>
              <a:t>Impaired sense of smell</a:t>
            </a:r>
          </a:p>
          <a:p>
            <a:r>
              <a:rPr lang="en-GB" dirty="0"/>
              <a:t>Increased salivation or drooling</a:t>
            </a:r>
          </a:p>
          <a:p>
            <a:r>
              <a:rPr lang="en-GB" dirty="0"/>
              <a:t>Excessive sweating</a:t>
            </a:r>
          </a:p>
          <a:p>
            <a:r>
              <a:rPr lang="en-GB" dirty="0"/>
              <a:t>Problems with speech </a:t>
            </a:r>
          </a:p>
        </p:txBody>
      </p:sp>
    </p:spTree>
    <p:extLst>
      <p:ext uri="{BB962C8B-B14F-4D97-AF65-F5344CB8AC3E}">
        <p14:creationId xmlns:p14="http://schemas.microsoft.com/office/powerpoint/2010/main" val="804697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216C6-4B13-4296-8B08-0DF1A9000A9E}"/>
              </a:ext>
            </a:extLst>
          </p:cNvPr>
          <p:cNvSpPr>
            <a:spLocks noGrp="1"/>
          </p:cNvSpPr>
          <p:nvPr>
            <p:ph type="title"/>
          </p:nvPr>
        </p:nvSpPr>
        <p:spPr>
          <a:xfrm>
            <a:off x="1066800" y="642594"/>
            <a:ext cx="10058400" cy="616363"/>
          </a:xfrm>
        </p:spPr>
        <p:txBody>
          <a:bodyPr>
            <a:normAutofit fontScale="90000"/>
          </a:bodyPr>
          <a:lstStyle/>
          <a:p>
            <a:pPr algn="ctr"/>
            <a:r>
              <a:rPr lang="en-GB" b="1" dirty="0"/>
              <a:t>Treatments for Lewy body dementia</a:t>
            </a:r>
          </a:p>
        </p:txBody>
      </p:sp>
      <p:sp>
        <p:nvSpPr>
          <p:cNvPr id="5" name="Content Placeholder 4">
            <a:extLst>
              <a:ext uri="{FF2B5EF4-FFF2-40B4-BE49-F238E27FC236}">
                <a16:creationId xmlns:a16="http://schemas.microsoft.com/office/drawing/2014/main" id="{7033DDE0-9FC1-4189-A463-FEF3956DC7B0}"/>
              </a:ext>
            </a:extLst>
          </p:cNvPr>
          <p:cNvSpPr>
            <a:spLocks noGrp="1"/>
          </p:cNvSpPr>
          <p:nvPr>
            <p:ph idx="1"/>
          </p:nvPr>
        </p:nvSpPr>
        <p:spPr>
          <a:xfrm>
            <a:off x="1066800" y="1563757"/>
            <a:ext cx="10058400" cy="4388987"/>
          </a:xfrm>
        </p:spPr>
        <p:txBody>
          <a:bodyPr>
            <a:normAutofit/>
          </a:bodyPr>
          <a:lstStyle/>
          <a:p>
            <a:pPr algn="just"/>
            <a:r>
              <a:rPr lang="en-GB" sz="2000" dirty="0">
                <a:latin typeface="Calibri" panose="020F0502020204030204" pitchFamily="34" charset="0"/>
                <a:cs typeface="Calibri" panose="020F0502020204030204" pitchFamily="34" charset="0"/>
              </a:rPr>
              <a:t>Some of the medicines used to treat Alzheimer’s disease can help with cognitive symptoms of LBD and can help reduce distressing hallucinations, concentration and memory problems – usually most effective in the early or moderate phases, but do not help everyone.</a:t>
            </a:r>
          </a:p>
          <a:p>
            <a:pPr algn="just"/>
            <a:endParaRPr lang="en-GB" sz="2000" dirty="0">
              <a:latin typeface="Calibri" panose="020F0502020204030204" pitchFamily="34" charset="0"/>
              <a:cs typeface="Calibri" panose="020F0502020204030204" pitchFamily="34" charset="0"/>
            </a:endParaRPr>
          </a:p>
          <a:p>
            <a:pPr algn="just"/>
            <a:r>
              <a:rPr lang="en-GB" sz="2000" dirty="0">
                <a:latin typeface="Calibri" panose="020F0502020204030204" pitchFamily="34" charset="0"/>
                <a:cs typeface="Calibri" panose="020F0502020204030204" pitchFamily="34" charset="0"/>
              </a:rPr>
              <a:t>Medicines used for Parkinson’s may also be helpful – but there is also the risk that certain medicines may make hallucinations worse. </a:t>
            </a:r>
          </a:p>
          <a:p>
            <a:pPr algn="just"/>
            <a:endParaRPr lang="en-GB" sz="2000" dirty="0">
              <a:latin typeface="Calibri" panose="020F0502020204030204" pitchFamily="34" charset="0"/>
              <a:cs typeface="Calibri" panose="020F0502020204030204" pitchFamily="34" charset="0"/>
            </a:endParaRPr>
          </a:p>
          <a:p>
            <a:pPr algn="just"/>
            <a:r>
              <a:rPr lang="en-GB" sz="2000" dirty="0">
                <a:latin typeface="Calibri" panose="020F0502020204030204" pitchFamily="34" charset="0"/>
                <a:cs typeface="Calibri" panose="020F0502020204030204" pitchFamily="34" charset="0"/>
              </a:rPr>
              <a:t>Many people with LBD are particularly sensitive to antipsychotics used to treat hallucinations. Only certain atypical antipsychotics should be used with caution. </a:t>
            </a:r>
          </a:p>
        </p:txBody>
      </p:sp>
    </p:spTree>
    <p:extLst>
      <p:ext uri="{BB962C8B-B14F-4D97-AF65-F5344CB8AC3E}">
        <p14:creationId xmlns:p14="http://schemas.microsoft.com/office/powerpoint/2010/main" val="2274103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AEC44-2286-4EBE-97D3-F67E092906EF}"/>
              </a:ext>
            </a:extLst>
          </p:cNvPr>
          <p:cNvSpPr>
            <a:spLocks noGrp="1"/>
          </p:cNvSpPr>
          <p:nvPr>
            <p:ph type="title"/>
          </p:nvPr>
        </p:nvSpPr>
        <p:spPr>
          <a:xfrm>
            <a:off x="1066800" y="642594"/>
            <a:ext cx="10058400" cy="1053684"/>
          </a:xfrm>
        </p:spPr>
        <p:txBody>
          <a:bodyPr/>
          <a:lstStyle/>
          <a:p>
            <a:pPr algn="ctr"/>
            <a:r>
              <a:rPr lang="en-GB" b="1" dirty="0"/>
              <a:t>Get checked in time!</a:t>
            </a:r>
          </a:p>
        </p:txBody>
      </p:sp>
      <p:sp>
        <p:nvSpPr>
          <p:cNvPr id="3" name="Content Placeholder 2">
            <a:extLst>
              <a:ext uri="{FF2B5EF4-FFF2-40B4-BE49-F238E27FC236}">
                <a16:creationId xmlns:a16="http://schemas.microsoft.com/office/drawing/2014/main" id="{93CEF23F-EA81-4CCC-8561-F68677FC3925}"/>
              </a:ext>
            </a:extLst>
          </p:cNvPr>
          <p:cNvSpPr>
            <a:spLocks noGrp="1"/>
          </p:cNvSpPr>
          <p:nvPr>
            <p:ph idx="1"/>
          </p:nvPr>
        </p:nvSpPr>
        <p:spPr>
          <a:xfrm>
            <a:off x="1066800" y="1510748"/>
            <a:ext cx="10058400" cy="4441996"/>
          </a:xfrm>
        </p:spPr>
        <p:txBody>
          <a:bodyPr>
            <a:normAutofit/>
          </a:bodyPr>
          <a:lstStyle/>
          <a:p>
            <a:pPr algn="just"/>
            <a:r>
              <a:rPr lang="en-GB" sz="2400" dirty="0">
                <a:latin typeface="Calibri" panose="020F0502020204030204" pitchFamily="34" charset="0"/>
                <a:cs typeface="Calibri" panose="020F0502020204030204" pitchFamily="34" charset="0"/>
              </a:rPr>
              <a:t>We looked at various symptoms of dementia. However, these symptoms can be caused by other conditions such as infections, delirium, diabetes, underactive thyroid, depression, anxiety, vitamin deficiency etc. These conditions are treatable, so it is important to visit the GP for tests to identify and manage these conditions. </a:t>
            </a:r>
          </a:p>
          <a:p>
            <a:pPr marL="0" indent="0" algn="just">
              <a:buNone/>
            </a:pPr>
            <a:endParaRPr lang="en-GB" sz="2400" dirty="0">
              <a:latin typeface="Calibri" panose="020F0502020204030204" pitchFamily="34" charset="0"/>
              <a:cs typeface="Calibri" panose="020F0502020204030204" pitchFamily="34" charset="0"/>
            </a:endParaRPr>
          </a:p>
          <a:p>
            <a:pPr algn="just"/>
            <a:r>
              <a:rPr lang="en-GB" sz="2400" dirty="0">
                <a:latin typeface="Calibri" panose="020F0502020204030204" pitchFamily="34" charset="0"/>
                <a:cs typeface="Calibri" panose="020F0502020204030204" pitchFamily="34" charset="0"/>
              </a:rPr>
              <a:t>Once these conditions have been ruled out, an early diagnoses of dementia can help a person and Community to understand the type of dementia and associated behaviours, and what can be done to support them.</a:t>
            </a:r>
          </a:p>
        </p:txBody>
      </p:sp>
    </p:spTree>
    <p:extLst>
      <p:ext uri="{BB962C8B-B14F-4D97-AF65-F5344CB8AC3E}">
        <p14:creationId xmlns:p14="http://schemas.microsoft.com/office/powerpoint/2010/main" val="1932663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BCEEC-A08E-40E8-9857-73B806517D2D}"/>
              </a:ext>
            </a:extLst>
          </p:cNvPr>
          <p:cNvSpPr>
            <a:spLocks noGrp="1"/>
          </p:cNvSpPr>
          <p:nvPr>
            <p:ph type="title"/>
          </p:nvPr>
        </p:nvSpPr>
        <p:spPr>
          <a:xfrm>
            <a:off x="1066800" y="642594"/>
            <a:ext cx="10058400" cy="815145"/>
          </a:xfrm>
        </p:spPr>
        <p:txBody>
          <a:bodyPr/>
          <a:lstStyle/>
          <a:p>
            <a:pPr algn="ctr"/>
            <a:r>
              <a:rPr lang="en-GB" b="1" dirty="0"/>
              <a:t>Tests to expect</a:t>
            </a:r>
          </a:p>
        </p:txBody>
      </p:sp>
      <p:sp>
        <p:nvSpPr>
          <p:cNvPr id="5" name="Content Placeholder 4">
            <a:extLst>
              <a:ext uri="{FF2B5EF4-FFF2-40B4-BE49-F238E27FC236}">
                <a16:creationId xmlns:a16="http://schemas.microsoft.com/office/drawing/2014/main" id="{6ADF8E46-0BDD-41CF-BB08-E28F51FAECE3}"/>
              </a:ext>
            </a:extLst>
          </p:cNvPr>
          <p:cNvSpPr>
            <a:spLocks noGrp="1"/>
          </p:cNvSpPr>
          <p:nvPr>
            <p:ph idx="1"/>
          </p:nvPr>
        </p:nvSpPr>
        <p:spPr>
          <a:xfrm>
            <a:off x="1066800" y="1457739"/>
            <a:ext cx="10058400" cy="4495005"/>
          </a:xfrm>
        </p:spPr>
        <p:txBody>
          <a:bodyPr>
            <a:normAutofit fontScale="92500" lnSpcReduction="10000"/>
          </a:bodyPr>
          <a:lstStyle/>
          <a:p>
            <a:pPr marL="0" indent="0">
              <a:buNone/>
            </a:pPr>
            <a:r>
              <a:rPr lang="en-GB" sz="2000" dirty="0">
                <a:latin typeface="Calibri" panose="020F0502020204030204" pitchFamily="34" charset="0"/>
                <a:cs typeface="Calibri" panose="020F0502020204030204" pitchFamily="34" charset="0"/>
              </a:rPr>
              <a:t>Initial visit to GP</a:t>
            </a:r>
          </a:p>
          <a:p>
            <a:pPr marL="0" indent="0">
              <a:buNone/>
            </a:pPr>
            <a:r>
              <a:rPr lang="en-GB" sz="2000" dirty="0">
                <a:latin typeface="Calibri" panose="020F0502020204030204" pitchFamily="34" charset="0"/>
                <a:cs typeface="Calibri" panose="020F0502020204030204" pitchFamily="34" charset="0"/>
              </a:rPr>
              <a:t>Discuss problems identified, when they started, how they are affecting daily life etc</a:t>
            </a:r>
          </a:p>
          <a:p>
            <a:pPr marL="0" indent="0">
              <a:buNone/>
            </a:pPr>
            <a:r>
              <a:rPr lang="en-GB" sz="2000" dirty="0">
                <a:latin typeface="Calibri" panose="020F0502020204030204" pitchFamily="34" charset="0"/>
                <a:cs typeface="Calibri" panose="020F0502020204030204" pitchFamily="34" charset="0"/>
              </a:rPr>
              <a:t>GP will test cognitive abilities by asking various questions </a:t>
            </a:r>
            <a:r>
              <a:rPr lang="en-GB" sz="2000" dirty="0" err="1">
                <a:latin typeface="Calibri" panose="020F0502020204030204" pitchFamily="34" charset="0"/>
                <a:cs typeface="Calibri" panose="020F0502020204030204" pitchFamily="34" charset="0"/>
              </a:rPr>
              <a:t>eg</a:t>
            </a:r>
            <a:r>
              <a:rPr lang="en-GB" sz="2000" dirty="0">
                <a:latin typeface="Calibri" panose="020F0502020204030204" pitchFamily="34" charset="0"/>
                <a:cs typeface="Calibri" panose="020F0502020204030204" pitchFamily="34" charset="0"/>
              </a:rPr>
              <a:t> day, date and year; name some common objects, remember and repeat items to test concentration and short-term memory; complete a drawing etc</a:t>
            </a:r>
          </a:p>
          <a:p>
            <a:pPr marL="0" indent="0">
              <a:buNone/>
            </a:pPr>
            <a:r>
              <a:rPr lang="en-GB" sz="2000" dirty="0">
                <a:latin typeface="Calibri" panose="020F0502020204030204" pitchFamily="34" charset="0"/>
                <a:cs typeface="Calibri" panose="020F0502020204030204" pitchFamily="34" charset="0"/>
              </a:rPr>
              <a:t>A physical examination including blood tests to rule out other possible causes </a:t>
            </a:r>
          </a:p>
          <a:p>
            <a:pPr marL="0" indent="0">
              <a:buNone/>
            </a:pPr>
            <a:r>
              <a:rPr lang="en-GB" sz="2000" dirty="0">
                <a:latin typeface="Calibri" panose="020F0502020204030204" pitchFamily="34" charset="0"/>
                <a:cs typeface="Calibri" panose="020F0502020204030204" pitchFamily="34" charset="0"/>
              </a:rPr>
              <a:t>GP may refer to  a specialist such as psychiatrist with experience in dementia, a geriatrician, a neurologist</a:t>
            </a:r>
          </a:p>
          <a:p>
            <a:pPr marL="0" indent="0">
              <a:buNone/>
            </a:pPr>
            <a:r>
              <a:rPr lang="en-GB" sz="2000" dirty="0">
                <a:latin typeface="Calibri" panose="020F0502020204030204" pitchFamily="34" charset="0"/>
                <a:cs typeface="Calibri" panose="020F0502020204030204" pitchFamily="34" charset="0"/>
              </a:rPr>
              <a:t>Referral to memory clinic</a:t>
            </a:r>
          </a:p>
          <a:p>
            <a:pPr marL="0" indent="0">
              <a:buNone/>
            </a:pPr>
            <a:r>
              <a:rPr lang="en-GB" sz="2000" dirty="0">
                <a:latin typeface="Calibri" panose="020F0502020204030204" pitchFamily="34" charset="0"/>
                <a:cs typeface="Calibri" panose="020F0502020204030204" pitchFamily="34" charset="0"/>
              </a:rPr>
              <a:t>Specialist will assess cognitive abilities using tests of attention, memory, verbal fluency and language, and their visual and spatial abilities</a:t>
            </a:r>
          </a:p>
          <a:p>
            <a:pPr marL="0" indent="0">
              <a:buNone/>
            </a:pPr>
            <a:r>
              <a:rPr lang="en-GB" sz="2000" dirty="0">
                <a:latin typeface="Calibri" panose="020F0502020204030204" pitchFamily="34" charset="0"/>
                <a:cs typeface="Calibri" panose="020F0502020204030204" pitchFamily="34" charset="0"/>
              </a:rPr>
              <a:t>A brain scan to look for abnormalities.</a:t>
            </a:r>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4040259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538FF-18A0-4AA1-B447-F54B6BE24733}"/>
              </a:ext>
            </a:extLst>
          </p:cNvPr>
          <p:cNvSpPr>
            <a:spLocks noGrp="1"/>
          </p:cNvSpPr>
          <p:nvPr>
            <p:ph type="title"/>
          </p:nvPr>
        </p:nvSpPr>
        <p:spPr/>
        <p:txBody>
          <a:bodyPr/>
          <a:lstStyle/>
          <a:p>
            <a:pPr algn="ctr"/>
            <a:r>
              <a:rPr lang="en-GB" b="1" dirty="0"/>
              <a:t>Dementia Prevention</a:t>
            </a:r>
          </a:p>
        </p:txBody>
      </p:sp>
      <p:sp>
        <p:nvSpPr>
          <p:cNvPr id="3" name="Content Placeholder 2">
            <a:extLst>
              <a:ext uri="{FF2B5EF4-FFF2-40B4-BE49-F238E27FC236}">
                <a16:creationId xmlns:a16="http://schemas.microsoft.com/office/drawing/2014/main" id="{47CCC388-CD6D-4A82-8B36-1B1A99DC8ABF}"/>
              </a:ext>
            </a:extLst>
          </p:cNvPr>
          <p:cNvSpPr>
            <a:spLocks noGrp="1"/>
          </p:cNvSpPr>
          <p:nvPr>
            <p:ph idx="1"/>
          </p:nvPr>
        </p:nvSpPr>
        <p:spPr>
          <a:xfrm>
            <a:off x="1066800" y="1868557"/>
            <a:ext cx="10058400" cy="4084187"/>
          </a:xfrm>
        </p:spPr>
        <p:txBody>
          <a:bodyPr>
            <a:normAutofit/>
          </a:bodyPr>
          <a:lstStyle/>
          <a:p>
            <a:pPr marL="0" indent="0" algn="just">
              <a:buNone/>
            </a:pPr>
            <a:r>
              <a:rPr lang="en-GB" sz="2400" dirty="0">
                <a:latin typeface="Calibri" panose="020F0502020204030204" pitchFamily="34" charset="0"/>
                <a:cs typeface="Calibri" panose="020F0502020204030204" pitchFamily="34" charset="0"/>
              </a:rPr>
              <a:t>Although getting older is undeniably the biggest risk factor for dementia, research suggests that up to one in three cases of dementia are preventable.</a:t>
            </a:r>
          </a:p>
          <a:p>
            <a:pPr algn="just"/>
            <a:r>
              <a:rPr lang="en-GB" sz="2400" dirty="0">
                <a:latin typeface="Calibri" panose="020F0502020204030204" pitchFamily="34" charset="0"/>
                <a:cs typeface="Calibri" panose="020F0502020204030204" pitchFamily="34" charset="0"/>
              </a:rPr>
              <a:t>Have regular health checks. Have blood pressure, cholesterol, weight checked.</a:t>
            </a:r>
          </a:p>
          <a:p>
            <a:pPr algn="just"/>
            <a:r>
              <a:rPr lang="en-GB" sz="2400" dirty="0">
                <a:latin typeface="Calibri" panose="020F0502020204030204" pitchFamily="34" charset="0"/>
                <a:cs typeface="Calibri" panose="020F0502020204030204" pitchFamily="34" charset="0"/>
              </a:rPr>
              <a:t>Ensure any long term conditions </a:t>
            </a:r>
            <a:r>
              <a:rPr lang="en-GB" sz="2400" dirty="0" err="1">
                <a:latin typeface="Calibri" panose="020F0502020204030204" pitchFamily="34" charset="0"/>
                <a:cs typeface="Calibri" panose="020F0502020204030204" pitchFamily="34" charset="0"/>
              </a:rPr>
              <a:t>eg</a:t>
            </a:r>
            <a:r>
              <a:rPr lang="en-GB" sz="2400" dirty="0">
                <a:latin typeface="Calibri" panose="020F0502020204030204" pitchFamily="34" charset="0"/>
                <a:cs typeface="Calibri" panose="020F0502020204030204" pitchFamily="34" charset="0"/>
              </a:rPr>
              <a:t> diabetes or thyroid conditions are well controlled.</a:t>
            </a:r>
          </a:p>
          <a:p>
            <a:pPr algn="just"/>
            <a:r>
              <a:rPr lang="en-GB" sz="2400" dirty="0">
                <a:latin typeface="Calibri" panose="020F0502020204030204" pitchFamily="34" charset="0"/>
                <a:cs typeface="Calibri" panose="020F0502020204030204" pitchFamily="34" charset="0"/>
              </a:rPr>
              <a:t>Ensure any medication is taken as prescribed.</a:t>
            </a:r>
          </a:p>
          <a:p>
            <a:pPr algn="just"/>
            <a:r>
              <a:rPr lang="en-GB" sz="2400" dirty="0">
                <a:latin typeface="Calibri" panose="020F0502020204030204" pitchFamily="34" charset="0"/>
                <a:cs typeface="Calibri" panose="020F0502020204030204" pitchFamily="34" charset="0"/>
              </a:rPr>
              <a:t>Maintain a healthy diet.</a:t>
            </a:r>
          </a:p>
          <a:p>
            <a:pPr algn="just"/>
            <a:endParaRPr lang="en-GB" sz="2400" dirty="0">
              <a:latin typeface="Calibri" panose="020F0502020204030204" pitchFamily="34" charset="0"/>
              <a:cs typeface="Calibri" panose="020F0502020204030204" pitchFamily="34" charset="0"/>
            </a:endParaRPr>
          </a:p>
          <a:p>
            <a:pPr marL="0" indent="0" algn="just">
              <a:buNone/>
            </a:pP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2118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5DD80-3E76-4774-9382-5C7131D31952}"/>
              </a:ext>
            </a:extLst>
          </p:cNvPr>
          <p:cNvSpPr>
            <a:spLocks noGrp="1"/>
          </p:cNvSpPr>
          <p:nvPr>
            <p:ph type="title"/>
          </p:nvPr>
        </p:nvSpPr>
        <p:spPr>
          <a:xfrm>
            <a:off x="1066800" y="642594"/>
            <a:ext cx="10058400" cy="1080189"/>
          </a:xfrm>
        </p:spPr>
        <p:txBody>
          <a:bodyPr/>
          <a:lstStyle/>
          <a:p>
            <a:pPr algn="ctr"/>
            <a:r>
              <a:rPr lang="en-GB" b="1" dirty="0"/>
              <a:t>Dementia Prevention</a:t>
            </a:r>
          </a:p>
        </p:txBody>
      </p:sp>
      <p:sp>
        <p:nvSpPr>
          <p:cNvPr id="3" name="Content Placeholder 2">
            <a:extLst>
              <a:ext uri="{FF2B5EF4-FFF2-40B4-BE49-F238E27FC236}">
                <a16:creationId xmlns:a16="http://schemas.microsoft.com/office/drawing/2014/main" id="{60741920-34E7-4A55-8554-DA6E1F733D6F}"/>
              </a:ext>
            </a:extLst>
          </p:cNvPr>
          <p:cNvSpPr>
            <a:spLocks noGrp="1"/>
          </p:cNvSpPr>
          <p:nvPr>
            <p:ph idx="1"/>
          </p:nvPr>
        </p:nvSpPr>
        <p:spPr>
          <a:xfrm>
            <a:off x="1066800" y="1722783"/>
            <a:ext cx="10058400" cy="4229961"/>
          </a:xfrm>
        </p:spPr>
        <p:txBody>
          <a:bodyPr>
            <a:normAutofit/>
          </a:bodyPr>
          <a:lstStyle/>
          <a:p>
            <a:pPr algn="just"/>
            <a:r>
              <a:rPr lang="en-GB" sz="2400" dirty="0">
                <a:latin typeface="Calibri" panose="020F0502020204030204" pitchFamily="34" charset="0"/>
                <a:cs typeface="Calibri" panose="020F0502020204030204" pitchFamily="34" charset="0"/>
              </a:rPr>
              <a:t>Low alcohol intake – at most, aim for no more than 14 units a week</a:t>
            </a:r>
          </a:p>
          <a:p>
            <a:pPr algn="just"/>
            <a:r>
              <a:rPr lang="en-GB" sz="2400" dirty="0">
                <a:latin typeface="Calibri" panose="020F0502020204030204" pitchFamily="34" charset="0"/>
                <a:cs typeface="Calibri" panose="020F0502020204030204" pitchFamily="34" charset="0"/>
              </a:rPr>
              <a:t>Avoid smoking</a:t>
            </a:r>
          </a:p>
          <a:p>
            <a:pPr algn="just"/>
            <a:r>
              <a:rPr lang="en-GB" sz="2400" dirty="0">
                <a:latin typeface="Calibri" panose="020F0502020204030204" pitchFamily="34" charset="0"/>
                <a:cs typeface="Calibri" panose="020F0502020204030204" pitchFamily="34" charset="0"/>
              </a:rPr>
              <a:t>Take regular exercise</a:t>
            </a:r>
          </a:p>
          <a:p>
            <a:pPr algn="just"/>
            <a:r>
              <a:rPr lang="en-GB" sz="2400" dirty="0">
                <a:latin typeface="Calibri" panose="020F0502020204030204" pitchFamily="34" charset="0"/>
                <a:cs typeface="Calibri" panose="020F0502020204030204" pitchFamily="34" charset="0"/>
              </a:rPr>
              <a:t>Keep socially active – partake in group situations as well as one to one</a:t>
            </a:r>
          </a:p>
          <a:p>
            <a:pPr algn="just"/>
            <a:r>
              <a:rPr lang="en-GB" sz="2400" dirty="0">
                <a:latin typeface="Calibri" panose="020F0502020204030204" pitchFamily="34" charset="0"/>
                <a:cs typeface="Calibri" panose="020F0502020204030204" pitchFamily="34" charset="0"/>
              </a:rPr>
              <a:t>Taking part in hobbies like art, woodwork, learning a new language, knitting, puzzles and listening to music – these will stimulate different areas of the brain and help with attention and concentration.</a:t>
            </a:r>
          </a:p>
        </p:txBody>
      </p:sp>
    </p:spTree>
    <p:extLst>
      <p:ext uri="{BB962C8B-B14F-4D97-AF65-F5344CB8AC3E}">
        <p14:creationId xmlns:p14="http://schemas.microsoft.com/office/powerpoint/2010/main" val="1206357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A0E90-A087-46D1-AC5A-33419F1DEEC6}"/>
              </a:ext>
            </a:extLst>
          </p:cNvPr>
          <p:cNvSpPr>
            <a:spLocks noGrp="1"/>
          </p:cNvSpPr>
          <p:nvPr>
            <p:ph type="title"/>
          </p:nvPr>
        </p:nvSpPr>
        <p:spPr/>
        <p:txBody>
          <a:bodyPr/>
          <a:lstStyle/>
          <a:p>
            <a:r>
              <a:rPr lang="en-GB" dirty="0"/>
              <a:t>Resources</a:t>
            </a:r>
          </a:p>
        </p:txBody>
      </p:sp>
      <p:sp>
        <p:nvSpPr>
          <p:cNvPr id="3" name="Content Placeholder 2">
            <a:extLst>
              <a:ext uri="{FF2B5EF4-FFF2-40B4-BE49-F238E27FC236}">
                <a16:creationId xmlns:a16="http://schemas.microsoft.com/office/drawing/2014/main" id="{2621279B-B53D-4464-83B8-7AD2980BA5B7}"/>
              </a:ext>
            </a:extLst>
          </p:cNvPr>
          <p:cNvSpPr>
            <a:spLocks noGrp="1"/>
          </p:cNvSpPr>
          <p:nvPr>
            <p:ph idx="1"/>
          </p:nvPr>
        </p:nvSpPr>
        <p:spPr/>
        <p:txBody>
          <a:bodyPr/>
          <a:lstStyle/>
          <a:p>
            <a:r>
              <a:rPr lang="en-GB" dirty="0">
                <a:hlinkClick r:id="rId2"/>
              </a:rPr>
              <a:t>https://www.dementiauk.org</a:t>
            </a:r>
            <a:endParaRPr lang="en-GB" dirty="0"/>
          </a:p>
          <a:p>
            <a:r>
              <a:rPr lang="en-GB" dirty="0">
                <a:hlinkClick r:id="rId3"/>
              </a:rPr>
              <a:t>https://www.nhs.uk/conditions/vascular-dementia</a:t>
            </a:r>
            <a:endParaRPr lang="en-GB" dirty="0"/>
          </a:p>
          <a:p>
            <a:r>
              <a:rPr lang="en-GB" dirty="0">
                <a:hlinkClick r:id="rId4"/>
              </a:rPr>
              <a:t>https://www.bing.com/images</a:t>
            </a:r>
            <a:r>
              <a:rPr lang="en-GB" dirty="0"/>
              <a:t>     (photo)</a:t>
            </a:r>
          </a:p>
          <a:p>
            <a:r>
              <a:rPr lang="en-GB" dirty="0">
                <a:hlinkClick r:id="rId5"/>
              </a:rPr>
              <a:t>https://www.momjunction</a:t>
            </a:r>
            <a:r>
              <a:rPr lang="en-GB">
                <a:hlinkClick r:id="rId5"/>
              </a:rPr>
              <a:t>.com</a:t>
            </a:r>
            <a:r>
              <a:rPr lang="en-GB"/>
              <a:t>   (photo)</a:t>
            </a:r>
            <a:endParaRPr lang="en-GB" dirty="0"/>
          </a:p>
          <a:p>
            <a:endParaRPr lang="en-GB" dirty="0"/>
          </a:p>
          <a:p>
            <a:endParaRPr lang="en-GB" dirty="0"/>
          </a:p>
        </p:txBody>
      </p:sp>
    </p:spTree>
    <p:extLst>
      <p:ext uri="{BB962C8B-B14F-4D97-AF65-F5344CB8AC3E}">
        <p14:creationId xmlns:p14="http://schemas.microsoft.com/office/powerpoint/2010/main" val="3970070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B3E15-F733-4149-9170-763011972E13}"/>
              </a:ext>
            </a:extLst>
          </p:cNvPr>
          <p:cNvSpPr>
            <a:spLocks noGrp="1"/>
          </p:cNvSpPr>
          <p:nvPr>
            <p:ph type="title"/>
          </p:nvPr>
        </p:nvSpPr>
        <p:spPr>
          <a:xfrm>
            <a:off x="1066800" y="642594"/>
            <a:ext cx="10058400" cy="974171"/>
          </a:xfrm>
        </p:spPr>
        <p:txBody>
          <a:bodyPr/>
          <a:lstStyle/>
          <a:p>
            <a:pPr algn="ctr"/>
            <a:r>
              <a:rPr lang="en-GB" b="1" dirty="0"/>
              <a:t>What is dementia</a:t>
            </a:r>
          </a:p>
        </p:txBody>
      </p:sp>
      <p:sp>
        <p:nvSpPr>
          <p:cNvPr id="3" name="Content Placeholder 2">
            <a:extLst>
              <a:ext uri="{FF2B5EF4-FFF2-40B4-BE49-F238E27FC236}">
                <a16:creationId xmlns:a16="http://schemas.microsoft.com/office/drawing/2014/main" id="{39EF7D27-4A23-4844-989A-3E9FB44A1EEF}"/>
              </a:ext>
            </a:extLst>
          </p:cNvPr>
          <p:cNvSpPr>
            <a:spLocks noGrp="1"/>
          </p:cNvSpPr>
          <p:nvPr>
            <p:ph idx="1"/>
          </p:nvPr>
        </p:nvSpPr>
        <p:spPr>
          <a:xfrm>
            <a:off x="1066800" y="1789043"/>
            <a:ext cx="10058400" cy="4163701"/>
          </a:xfrm>
        </p:spPr>
        <p:txBody>
          <a:bodyPr>
            <a:normAutofit/>
          </a:bodyPr>
          <a:lstStyle/>
          <a:p>
            <a:pPr>
              <a:lnSpc>
                <a:spcPct val="107000"/>
              </a:lnSpc>
              <a:spcAft>
                <a:spcPts val="1800"/>
              </a:spcAft>
            </a:pPr>
            <a:r>
              <a:rPr lang="en-GB" sz="2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Dementia is the broad term used to describe a group of related symptoms associated with an ongoing decline of </a:t>
            </a:r>
            <a:r>
              <a:rPr lang="en-GB" sz="2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brain functioning.</a:t>
            </a:r>
            <a:endParaRPr lang="en-GB" sz="2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800"/>
              </a:spcAft>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There are over 200 types of dementia. </a:t>
            </a:r>
          </a:p>
          <a:p>
            <a:pPr>
              <a:lnSpc>
                <a:spcPct val="107000"/>
              </a:lnSpc>
              <a:spcAft>
                <a:spcPts val="1800"/>
              </a:spcAft>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Each type of dementia stops a person’s brain cells (neurones) working properly in specific areas.  </a:t>
            </a:r>
          </a:p>
          <a:p>
            <a:pPr>
              <a:lnSpc>
                <a:spcPct val="107000"/>
              </a:lnSpc>
              <a:spcAft>
                <a:spcPts val="1800"/>
              </a:spcAft>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Some symptoms are more likely to occur with certain types of dementia.</a:t>
            </a:r>
          </a:p>
          <a:p>
            <a:pPr marL="0" indent="0">
              <a:buNone/>
            </a:pPr>
            <a:endParaRPr lang="en-GB" dirty="0"/>
          </a:p>
        </p:txBody>
      </p:sp>
    </p:spTree>
    <p:extLst>
      <p:ext uri="{BB962C8B-B14F-4D97-AF65-F5344CB8AC3E}">
        <p14:creationId xmlns:p14="http://schemas.microsoft.com/office/powerpoint/2010/main" val="3985992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B8737-13CB-414D-88BC-47BDB530B836}"/>
              </a:ext>
            </a:extLst>
          </p:cNvPr>
          <p:cNvSpPr>
            <a:spLocks noGrp="1"/>
          </p:cNvSpPr>
          <p:nvPr>
            <p:ph type="title"/>
          </p:nvPr>
        </p:nvSpPr>
        <p:spPr/>
        <p:txBody>
          <a:bodyPr/>
          <a:lstStyle/>
          <a:p>
            <a:pPr algn="ctr"/>
            <a:r>
              <a:rPr lang="en-GB" sz="4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Memory problems</a:t>
            </a:r>
            <a:br>
              <a:rPr lang="en-GB" sz="40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E1FBCC67-E63B-434D-8BF7-61B0C7E974AC}"/>
              </a:ext>
            </a:extLst>
          </p:cNvPr>
          <p:cNvSpPr>
            <a:spLocks noGrp="1"/>
          </p:cNvSpPr>
          <p:nvPr>
            <p:ph idx="1"/>
          </p:nvPr>
        </p:nvSpPr>
        <p:spPr>
          <a:xfrm>
            <a:off x="1066800" y="1457739"/>
            <a:ext cx="10058400" cy="4495005"/>
          </a:xfrm>
        </p:spPr>
        <p:txBody>
          <a:bodyPr>
            <a:normAutofit fontScale="32500" lnSpcReduction="20000"/>
          </a:bodyPr>
          <a:lstStyle/>
          <a:p>
            <a:pPr marL="342900" lvl="0" indent="-342900">
              <a:lnSpc>
                <a:spcPts val="1800"/>
              </a:lnSpc>
              <a:spcAft>
                <a:spcPts val="800"/>
              </a:spcAft>
              <a:buSzPts val="1000"/>
              <a:buFont typeface="Symbol" panose="05050102010706020507" pitchFamily="18" charset="2"/>
              <a:buChar char=""/>
              <a:tabLst>
                <a:tab pos="457200" algn="l"/>
              </a:tabLst>
            </a:pPr>
            <a:endParaRPr lang="en-GB"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increasing forgetfulness</a:t>
            </a:r>
          </a:p>
          <a:p>
            <a:pPr marL="342900" lvl="0" indent="-342900">
              <a:lnSpc>
                <a:spcPts val="1800"/>
              </a:lnSpc>
              <a:spcAft>
                <a:spcPts val="800"/>
              </a:spcAft>
              <a:buSzPts val="1000"/>
              <a:buFont typeface="Symbol" panose="05050102010706020507" pitchFamily="18" charset="2"/>
              <a:buChar char=""/>
              <a:tabLst>
                <a:tab pos="457200" algn="l"/>
              </a:tabLst>
            </a:pPr>
            <a:endParaRPr lang="en-GB" sz="1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difficulty retaining new information</a:t>
            </a:r>
          </a:p>
          <a:p>
            <a:pPr marL="342900" lvl="0" indent="-342900">
              <a:lnSpc>
                <a:spcPts val="1800"/>
              </a:lnSpc>
              <a:spcAft>
                <a:spcPts val="800"/>
              </a:spcAft>
              <a:buSzPts val="1000"/>
              <a:buFont typeface="Symbol" panose="05050102010706020507" pitchFamily="18" charset="2"/>
              <a:buChar char=""/>
              <a:tabLst>
                <a:tab pos="457200" algn="l"/>
              </a:tabLst>
            </a:pPr>
            <a:endParaRPr lang="en-GB" sz="1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getting lost in places that used to be familiar</a:t>
            </a:r>
          </a:p>
          <a:p>
            <a:pPr marL="342900" lvl="0" indent="-342900">
              <a:lnSpc>
                <a:spcPts val="1800"/>
              </a:lnSpc>
              <a:spcAft>
                <a:spcPts val="800"/>
              </a:spcAft>
              <a:buSzPts val="1000"/>
              <a:buFont typeface="Symbol" panose="05050102010706020507" pitchFamily="18" charset="2"/>
              <a:buChar char=""/>
              <a:tabLst>
                <a:tab pos="457200" algn="l"/>
              </a:tabLst>
            </a:pPr>
            <a:endParaRPr lang="en-GB" sz="1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struggling with names</a:t>
            </a:r>
          </a:p>
          <a:p>
            <a:pPr marL="342900" lvl="0" indent="-342900">
              <a:lnSpc>
                <a:spcPts val="1800"/>
              </a:lnSpc>
              <a:spcAft>
                <a:spcPts val="800"/>
              </a:spcAft>
              <a:buSzPts val="1000"/>
              <a:buFont typeface="Symbol" panose="05050102010706020507" pitchFamily="18" charset="2"/>
              <a:buChar char=""/>
              <a:tabLst>
                <a:tab pos="457200" algn="l"/>
              </a:tabLst>
            </a:pPr>
            <a:endParaRPr lang="en-GB" sz="1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misplacing things frequently</a:t>
            </a:r>
            <a:endParaRPr lang="en-GB" sz="1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047027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9DE7B-A2B7-4D28-8FD0-628ED148781E}"/>
              </a:ext>
            </a:extLst>
          </p:cNvPr>
          <p:cNvSpPr>
            <a:spLocks noGrp="1"/>
          </p:cNvSpPr>
          <p:nvPr>
            <p:ph type="title"/>
          </p:nvPr>
        </p:nvSpPr>
        <p:spPr>
          <a:xfrm>
            <a:off x="1066800" y="642594"/>
            <a:ext cx="10058400" cy="775389"/>
          </a:xfrm>
        </p:spPr>
        <p:txBody>
          <a:bodyPr/>
          <a:lstStyle/>
          <a:p>
            <a:pPr algn="ctr"/>
            <a:r>
              <a:rPr lang="en-GB" b="1" dirty="0"/>
              <a:t>Cognitive Ability</a:t>
            </a:r>
          </a:p>
        </p:txBody>
      </p:sp>
      <p:sp>
        <p:nvSpPr>
          <p:cNvPr id="3" name="Content Placeholder 2">
            <a:extLst>
              <a:ext uri="{FF2B5EF4-FFF2-40B4-BE49-F238E27FC236}">
                <a16:creationId xmlns:a16="http://schemas.microsoft.com/office/drawing/2014/main" id="{43F64734-12CD-4826-9316-D186C37F332B}"/>
              </a:ext>
            </a:extLst>
          </p:cNvPr>
          <p:cNvSpPr>
            <a:spLocks noGrp="1"/>
          </p:cNvSpPr>
          <p:nvPr>
            <p:ph idx="1"/>
          </p:nvPr>
        </p:nvSpPr>
        <p:spPr>
          <a:xfrm>
            <a:off x="662609" y="1417984"/>
            <a:ext cx="10946295" cy="4969564"/>
          </a:xfrm>
        </p:spPr>
        <p:txBody>
          <a:bodyPr>
            <a:normAutofit/>
          </a:bodyPr>
          <a:lstStyle/>
          <a:p>
            <a:pPr marL="342900" lvl="0" indent="-342900">
              <a:lnSpc>
                <a:spcPts val="1800"/>
              </a:lnSpc>
              <a:spcAft>
                <a:spcPts val="800"/>
              </a:spcAft>
              <a:buSzPts val="1000"/>
              <a:buFont typeface="Symbol" panose="05050102010706020507" pitchFamily="18" charset="2"/>
              <a:buChar char=""/>
              <a:tabLst>
                <a:tab pos="457200" algn="l"/>
              </a:tabLst>
            </a:pPr>
            <a:endParaRPr lang="en-GB"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ts val="1800"/>
              </a:lnSpc>
              <a:spcAft>
                <a:spcPts val="800"/>
              </a:spcAft>
              <a:buSzPts val="1000"/>
              <a:buFont typeface="Symbol" panose="05050102010706020507" pitchFamily="18" charset="2"/>
              <a:buChar char=""/>
              <a:tabLst>
                <a:tab pos="457200" algn="l"/>
              </a:tabLst>
            </a:pP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ifficulty concentrating </a:t>
            </a:r>
          </a:p>
          <a:p>
            <a:pPr marL="342900" lvl="0" indent="-342900" algn="just">
              <a:lnSpc>
                <a:spcPts val="1800"/>
              </a:lnSpc>
              <a:spcAft>
                <a:spcPts val="800"/>
              </a:spcAft>
              <a:buSzPts val="1000"/>
              <a:buFont typeface="Symbol" panose="05050102010706020507" pitchFamily="18" charset="2"/>
              <a:buChar char=""/>
              <a:tabLst>
                <a:tab pos="457200" algn="l"/>
              </a:tabLst>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difficulty understanding time and place,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getting up in the middle of the night to go</a:t>
            </a:r>
          </a:p>
          <a:p>
            <a:pPr marL="0" lvl="0" indent="0" algn="just">
              <a:lnSpc>
                <a:spcPts val="1800"/>
              </a:lnSpc>
              <a:spcAft>
                <a:spcPts val="800"/>
              </a:spcAft>
              <a:buSzPts val="1000"/>
              <a:buNone/>
              <a:tabLst>
                <a:tab pos="457200" algn="l"/>
              </a:tabLst>
            </a:pP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work, even if retired.</a:t>
            </a:r>
          </a:p>
          <a:p>
            <a:pPr marL="342900" lvl="0" indent="-342900" algn="just">
              <a:lnSpc>
                <a:spcPts val="1800"/>
              </a:lnSpc>
              <a:spcAft>
                <a:spcPts val="800"/>
              </a:spcAft>
              <a:buSzPts val="1000"/>
              <a:buFont typeface="Symbol" panose="05050102010706020507" pitchFamily="18" charset="2"/>
              <a:buChar char=""/>
              <a:tabLst>
                <a:tab pos="457200" algn="l"/>
              </a:tabLst>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difficulty with choosing what to buy and paying for shopping</a:t>
            </a:r>
          </a:p>
          <a:p>
            <a:pPr marL="342900" lvl="0" indent="-342900" algn="just">
              <a:lnSpc>
                <a:spcPts val="1800"/>
              </a:lnSpc>
              <a:spcAft>
                <a:spcPts val="800"/>
              </a:spcAft>
              <a:buSzPts val="1000"/>
              <a:buFont typeface="Symbol" panose="05050102010706020507" pitchFamily="18" charset="2"/>
              <a:buChar char=""/>
              <a:tabLst>
                <a:tab pos="457200" algn="l"/>
              </a:tabLst>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struggling with decision-making and reasoning</a:t>
            </a:r>
            <a:endParaRPr lang="en-GB"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ts val="1800"/>
              </a:lnSpc>
              <a:spcAft>
                <a:spcPts val="800"/>
              </a:spcAft>
              <a:buSzPts val="1000"/>
              <a:buFont typeface="Symbol" panose="05050102010706020507" pitchFamily="18" charset="2"/>
              <a:buChar char=""/>
              <a:tabLst>
                <a:tab pos="457200" algn="l"/>
              </a:tabLst>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loss of interest in activities they used to enjoy</a:t>
            </a:r>
          </a:p>
          <a:p>
            <a:pPr marL="342900" lvl="0" indent="-342900" algn="just">
              <a:lnSpc>
                <a:spcPts val="1800"/>
              </a:lnSpc>
              <a:spcAft>
                <a:spcPts val="800"/>
              </a:spcAft>
              <a:buSzPts val="1000"/>
              <a:buFont typeface="Symbol" panose="05050102010706020507" pitchFamily="18" charset="2"/>
              <a:buChar char=""/>
              <a:tabLst>
                <a:tab pos="457200" algn="l"/>
              </a:tabLst>
            </a:pP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estlessness</a:t>
            </a:r>
          </a:p>
          <a:p>
            <a:pPr marL="342900" lvl="0" indent="-342900" algn="just">
              <a:lnSpc>
                <a:spcPts val="1800"/>
              </a:lnSpc>
              <a:spcAft>
                <a:spcPts val="800"/>
              </a:spcAft>
              <a:buSzPts val="1000"/>
              <a:buFont typeface="Symbol" panose="05050102010706020507" pitchFamily="18" charset="2"/>
              <a:buChar char=""/>
              <a:tabLst>
                <a:tab pos="457200" algn="l"/>
              </a:tabLst>
            </a:pP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reluctance or lack of motivation to partake in previously enjoyed activities</a:t>
            </a:r>
            <a:endParaRPr lang="en-GB"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9084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29A74-48B4-495B-AFC4-099135EF284C}"/>
              </a:ext>
            </a:extLst>
          </p:cNvPr>
          <p:cNvSpPr>
            <a:spLocks noGrp="1"/>
          </p:cNvSpPr>
          <p:nvPr>
            <p:ph type="title"/>
          </p:nvPr>
        </p:nvSpPr>
        <p:spPr>
          <a:xfrm>
            <a:off x="1066800" y="642594"/>
            <a:ext cx="10058400" cy="1000676"/>
          </a:xfrm>
        </p:spPr>
        <p:txBody>
          <a:bodyPr/>
          <a:lstStyle/>
          <a:p>
            <a:pPr algn="ctr"/>
            <a:r>
              <a:rPr lang="en-GB" b="1" dirty="0"/>
              <a:t>Communication</a:t>
            </a:r>
          </a:p>
        </p:txBody>
      </p:sp>
      <p:sp>
        <p:nvSpPr>
          <p:cNvPr id="3" name="Content Placeholder 2">
            <a:extLst>
              <a:ext uri="{FF2B5EF4-FFF2-40B4-BE49-F238E27FC236}">
                <a16:creationId xmlns:a16="http://schemas.microsoft.com/office/drawing/2014/main" id="{25F23FE2-0491-41A1-87F2-CCED8ECEBA21}"/>
              </a:ext>
            </a:extLst>
          </p:cNvPr>
          <p:cNvSpPr>
            <a:spLocks noGrp="1"/>
          </p:cNvSpPr>
          <p:nvPr>
            <p:ph sz="half" idx="1"/>
          </p:nvPr>
        </p:nvSpPr>
        <p:spPr>
          <a:xfrm>
            <a:off x="569843" y="1802296"/>
            <a:ext cx="5160397" cy="4413110"/>
          </a:xfrm>
        </p:spPr>
        <p:txBody>
          <a:bodyPr>
            <a:normAutofit/>
          </a:bodyPr>
          <a:lstStyle/>
          <a:p>
            <a:pPr marL="342900" lvl="0" indent="-342900">
              <a:lnSpc>
                <a:spcPts val="1800"/>
              </a:lnSpc>
              <a:spcAft>
                <a:spcPts val="800"/>
              </a:spcAft>
              <a:buSzPts val="1000"/>
              <a:buFont typeface="Symbol" panose="05050102010706020507" pitchFamily="18" charset="2"/>
              <a:buChar char=""/>
              <a:tabLst>
                <a:tab pos="457200" algn="l"/>
              </a:tabLst>
            </a:pPr>
            <a:r>
              <a:rPr lang="en-GB"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struggling to find the right words</a:t>
            </a:r>
          </a:p>
          <a:p>
            <a:pPr marL="342900" lvl="0" indent="-342900">
              <a:lnSpc>
                <a:spcPts val="1800"/>
              </a:lnSpc>
              <a:spcAft>
                <a:spcPts val="800"/>
              </a:spcAft>
              <a:buSzPts val="1000"/>
              <a:buFont typeface="Symbol" panose="05050102010706020507" pitchFamily="18" charset="2"/>
              <a:buChar char=""/>
              <a:tabLst>
                <a:tab pos="457200" algn="l"/>
              </a:tabLst>
            </a:pPr>
            <a:endParaRPr lang="en-GB"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repeating themselves often</a:t>
            </a:r>
          </a:p>
          <a:p>
            <a:pPr marL="342900" lvl="0" indent="-342900">
              <a:lnSpc>
                <a:spcPts val="1800"/>
              </a:lnSpc>
              <a:spcAft>
                <a:spcPts val="800"/>
              </a:spcAft>
              <a:buSzPts val="1000"/>
              <a:buFont typeface="Symbol" panose="05050102010706020507" pitchFamily="18" charset="2"/>
              <a:buChar char=""/>
              <a:tabLst>
                <a:tab pos="457200" algn="l"/>
              </a:tabLst>
            </a:pPr>
            <a:endPar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difficulty making and following conversation</a:t>
            </a:r>
          </a:p>
          <a:p>
            <a:pPr marL="342900" lvl="0" indent="-342900">
              <a:lnSpc>
                <a:spcPts val="1800"/>
              </a:lnSpc>
              <a:spcAft>
                <a:spcPts val="800"/>
              </a:spcAft>
              <a:buSzPts val="1000"/>
              <a:buFont typeface="Symbol" panose="05050102010706020507" pitchFamily="18" charset="2"/>
              <a:buChar char=""/>
              <a:tabLst>
                <a:tab pos="457200" algn="l"/>
              </a:tabLst>
            </a:pPr>
            <a:endPar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difficulty reading and writing</a:t>
            </a:r>
          </a:p>
          <a:p>
            <a:pPr marL="342900" lvl="0" indent="-342900">
              <a:lnSpc>
                <a:spcPts val="1800"/>
              </a:lnSpc>
              <a:spcAft>
                <a:spcPts val="800"/>
              </a:spcAft>
              <a:buSzPts val="1000"/>
              <a:buFont typeface="Symbol" panose="05050102010706020507" pitchFamily="18" charset="2"/>
              <a:buChar char=""/>
              <a:tabLst>
                <a:tab pos="457200" algn="l"/>
              </a:tabLst>
            </a:pPr>
            <a:endPar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becoming quieter and more withdrawn</a:t>
            </a:r>
            <a:endPar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GB" dirty="0"/>
          </a:p>
        </p:txBody>
      </p:sp>
      <p:sp>
        <p:nvSpPr>
          <p:cNvPr id="4" name="Content Placeholder 3">
            <a:extLst>
              <a:ext uri="{FF2B5EF4-FFF2-40B4-BE49-F238E27FC236}">
                <a16:creationId xmlns:a16="http://schemas.microsoft.com/office/drawing/2014/main" id="{435AF2D5-2BCB-420B-8C2C-64F2F5CF7D51}"/>
              </a:ext>
            </a:extLst>
          </p:cNvPr>
          <p:cNvSpPr>
            <a:spLocks noGrp="1"/>
          </p:cNvSpPr>
          <p:nvPr>
            <p:ph sz="half" idx="2"/>
          </p:nvPr>
        </p:nvSpPr>
        <p:spPr>
          <a:xfrm>
            <a:off x="6461760" y="1802296"/>
            <a:ext cx="5266414" cy="4413110"/>
          </a:xfrm>
        </p:spPr>
        <p:txBody>
          <a:bodyPr>
            <a:normAutofit/>
          </a:bodyPr>
          <a:lstStyle/>
          <a:p>
            <a:pPr marL="342900" lvl="0" indent="-342900">
              <a:lnSpc>
                <a:spcPts val="1800"/>
              </a:lnSpc>
              <a:spcAft>
                <a:spcPts val="800"/>
              </a:spcAft>
              <a:buSzPts val="1000"/>
              <a:buFont typeface="Symbol" panose="05050102010706020507" pitchFamily="18" charset="2"/>
              <a:buChar char=""/>
              <a:tabLst>
                <a:tab pos="457200" algn="l"/>
              </a:tabLst>
            </a:pPr>
            <a:r>
              <a:rPr lang="en-GB"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loss of interest in socialising</a:t>
            </a:r>
          </a:p>
          <a:p>
            <a:pPr marL="0" lvl="0" indent="0">
              <a:lnSpc>
                <a:spcPts val="1800"/>
              </a:lnSpc>
              <a:spcAft>
                <a:spcPts val="800"/>
              </a:spcAft>
              <a:buSzPts val="1000"/>
              <a:buNone/>
              <a:tabLst>
                <a:tab pos="457200" algn="l"/>
              </a:tabLst>
            </a:pPr>
            <a:endPar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loss of confidence</a:t>
            </a:r>
          </a:p>
          <a:p>
            <a:pPr marL="0" lvl="0" indent="0">
              <a:lnSpc>
                <a:spcPts val="1800"/>
              </a:lnSpc>
              <a:spcAft>
                <a:spcPts val="800"/>
              </a:spcAft>
              <a:buSzPts val="1000"/>
              <a:buNone/>
              <a:tabLst>
                <a:tab pos="457200" algn="l"/>
              </a:tabLst>
            </a:pPr>
            <a:endPar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changes in personality and behaviour</a:t>
            </a:r>
          </a:p>
          <a:p>
            <a:pPr marL="0" lvl="0" indent="0">
              <a:lnSpc>
                <a:spcPts val="1800"/>
              </a:lnSpc>
              <a:spcAft>
                <a:spcPts val="800"/>
              </a:spcAft>
              <a:buSzPts val="1000"/>
              <a:buNone/>
              <a:tabLst>
                <a:tab pos="457200" algn="l"/>
              </a:tabLst>
            </a:pPr>
            <a:endPar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mood swings, anxiety and depression</a:t>
            </a:r>
            <a:endPar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38046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547A1F-9DE6-432B-B51A-402865A92433}"/>
              </a:ext>
            </a:extLst>
          </p:cNvPr>
          <p:cNvSpPr>
            <a:spLocks noGrp="1"/>
          </p:cNvSpPr>
          <p:nvPr>
            <p:ph type="title"/>
          </p:nvPr>
        </p:nvSpPr>
        <p:spPr/>
        <p:txBody>
          <a:bodyPr/>
          <a:lstStyle/>
          <a:p>
            <a:pPr algn="ctr"/>
            <a:r>
              <a:rPr lang="en-GB" b="1" dirty="0">
                <a:solidFill>
                  <a:schemeClr val="tx1"/>
                </a:solidFill>
              </a:rPr>
              <a:t>Symptoms and presentation</a:t>
            </a:r>
          </a:p>
        </p:txBody>
      </p:sp>
      <p:sp>
        <p:nvSpPr>
          <p:cNvPr id="6" name="Content Placeholder 5">
            <a:extLst>
              <a:ext uri="{FF2B5EF4-FFF2-40B4-BE49-F238E27FC236}">
                <a16:creationId xmlns:a16="http://schemas.microsoft.com/office/drawing/2014/main" id="{FCEF8513-B918-4A35-BC8E-0B397314E413}"/>
              </a:ext>
            </a:extLst>
          </p:cNvPr>
          <p:cNvSpPr>
            <a:spLocks noGrp="1"/>
          </p:cNvSpPr>
          <p:nvPr>
            <p:ph idx="1"/>
          </p:nvPr>
        </p:nvSpPr>
        <p:spPr/>
        <p:txBody>
          <a:bodyPr>
            <a:normAutofit/>
          </a:bodyPr>
          <a:lstStyle/>
          <a:p>
            <a:pPr algn="just">
              <a:lnSpc>
                <a:spcPct val="107000"/>
              </a:lnSpc>
              <a:spcAft>
                <a:spcPts val="2250"/>
              </a:spcAft>
            </a:pP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Although dementia has a common set of symptoms, each type presents itself differently, and people may have some, or all, of the symptoms. </a:t>
            </a:r>
          </a:p>
          <a:p>
            <a:pPr algn="just">
              <a:lnSpc>
                <a:spcPct val="107000"/>
              </a:lnSpc>
              <a:spcAft>
                <a:spcPts val="2250"/>
              </a:spcAft>
            </a:pP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is </a:t>
            </a:r>
            <a:r>
              <a:rPr lang="en-GB"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important to remember that </a:t>
            </a: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everyone has their own experience of dementia, and the symptoms may vary between people.</a:t>
            </a:r>
          </a:p>
          <a:p>
            <a:pPr marL="0" indent="0" algn="just">
              <a:lnSpc>
                <a:spcPct val="107000"/>
              </a:lnSpc>
              <a:spcAft>
                <a:spcPts val="2250"/>
              </a:spcAft>
              <a:buNone/>
            </a:pPr>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8582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FB403-51CD-46E3-8DF0-1F8A423ADA3E}"/>
              </a:ext>
            </a:extLst>
          </p:cNvPr>
          <p:cNvSpPr>
            <a:spLocks noGrp="1"/>
          </p:cNvSpPr>
          <p:nvPr>
            <p:ph type="title"/>
          </p:nvPr>
        </p:nvSpPr>
        <p:spPr/>
        <p:txBody>
          <a:bodyPr/>
          <a:lstStyle/>
          <a:p>
            <a:pPr algn="ctr"/>
            <a:r>
              <a:rPr lang="en-GB" b="1" dirty="0">
                <a:solidFill>
                  <a:schemeClr val="tx1"/>
                </a:solidFill>
              </a:rPr>
              <a:t>4 Most common types of Dementia </a:t>
            </a:r>
          </a:p>
        </p:txBody>
      </p:sp>
      <p:sp>
        <p:nvSpPr>
          <p:cNvPr id="3" name="Content Placeholder 2">
            <a:extLst>
              <a:ext uri="{FF2B5EF4-FFF2-40B4-BE49-F238E27FC236}">
                <a16:creationId xmlns:a16="http://schemas.microsoft.com/office/drawing/2014/main" id="{A1331261-A571-4443-BD5A-84139C400259}"/>
              </a:ext>
            </a:extLst>
          </p:cNvPr>
          <p:cNvSpPr>
            <a:spLocks noGrp="1"/>
          </p:cNvSpPr>
          <p:nvPr>
            <p:ph sz="half" idx="1"/>
          </p:nvPr>
        </p:nvSpPr>
        <p:spPr>
          <a:xfrm>
            <a:off x="1066800" y="2103120"/>
            <a:ext cx="5029200" cy="3749040"/>
          </a:xfrm>
        </p:spPr>
        <p:txBody>
          <a:bodyPr>
            <a:normAutofit/>
          </a:bodyPr>
          <a:lstStyle/>
          <a:p>
            <a:pPr algn="just">
              <a:lnSpc>
                <a:spcPct val="107000"/>
              </a:lnSpc>
              <a:spcAft>
                <a:spcPts val="2250"/>
              </a:spcAft>
            </a:pPr>
            <a:r>
              <a:rPr lang="en-GB"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Alzheimer’s disease</a:t>
            </a:r>
          </a:p>
          <a:p>
            <a:pPr algn="just">
              <a:lnSpc>
                <a:spcPct val="107000"/>
              </a:lnSpc>
              <a:spcAft>
                <a:spcPts val="2250"/>
              </a:spcAft>
            </a:pPr>
            <a:r>
              <a:rPr lang="en-GB"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Vascular dementia</a:t>
            </a:r>
          </a:p>
          <a:p>
            <a:pPr algn="just">
              <a:lnSpc>
                <a:spcPct val="107000"/>
              </a:lnSpc>
              <a:spcAft>
                <a:spcPts val="2250"/>
              </a:spcAft>
            </a:pPr>
            <a:r>
              <a:rPr lang="en-GB"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Frontotemporal dementia</a:t>
            </a:r>
          </a:p>
          <a:p>
            <a:pPr algn="just">
              <a:lnSpc>
                <a:spcPct val="107000"/>
              </a:lnSpc>
              <a:spcAft>
                <a:spcPts val="2250"/>
              </a:spcAft>
            </a:pPr>
            <a:r>
              <a:rPr lang="en-GB"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Dementia with Lewy bodies</a:t>
            </a:r>
            <a:r>
              <a:rPr lang="en-GB"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gn="just">
              <a:lnSpc>
                <a:spcPct val="107000"/>
              </a:lnSpc>
              <a:spcAft>
                <a:spcPts val="2250"/>
              </a:spcAft>
              <a:buNone/>
            </a:pPr>
            <a:endParaRPr lang="en-GB"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GB" dirty="0"/>
          </a:p>
        </p:txBody>
      </p:sp>
      <p:sp>
        <p:nvSpPr>
          <p:cNvPr id="4" name="Content Placeholder 3">
            <a:extLst>
              <a:ext uri="{FF2B5EF4-FFF2-40B4-BE49-F238E27FC236}">
                <a16:creationId xmlns:a16="http://schemas.microsoft.com/office/drawing/2014/main" id="{010F317E-9B11-4885-A080-38F7D805A388}"/>
              </a:ext>
            </a:extLst>
          </p:cNvPr>
          <p:cNvSpPr>
            <a:spLocks noGrp="1"/>
          </p:cNvSpPr>
          <p:nvPr>
            <p:ph sz="half" idx="2"/>
          </p:nvPr>
        </p:nvSpPr>
        <p:spPr>
          <a:xfrm>
            <a:off x="7990448" y="2103120"/>
            <a:ext cx="3134751" cy="3749040"/>
          </a:xfrm>
        </p:spPr>
        <p:txBody>
          <a:bodyPr>
            <a:normAutofit/>
          </a:bodyPr>
          <a:lstStyle/>
          <a:p>
            <a:endParaRPr lang="en-GB" dirty="0"/>
          </a:p>
          <a:p>
            <a:endParaRPr lang="en-GB" dirty="0"/>
          </a:p>
          <a:p>
            <a:pPr marL="0" indent="0">
              <a:buNone/>
            </a:pPr>
            <a:r>
              <a:rPr lang="en-GB" b="1" i="1" dirty="0"/>
              <a:t>Common Feature - </a:t>
            </a:r>
          </a:p>
          <a:p>
            <a:pPr marL="0" indent="0">
              <a:buNone/>
            </a:pPr>
            <a:r>
              <a:rPr lang="en-GB" b="1" i="1" dirty="0"/>
              <a:t>abnormal proteins </a:t>
            </a:r>
          </a:p>
          <a:p>
            <a:pPr marL="0" indent="0">
              <a:buNone/>
            </a:pPr>
            <a:r>
              <a:rPr lang="en-GB" b="1" i="1" dirty="0"/>
              <a:t>in the brain.</a:t>
            </a:r>
          </a:p>
        </p:txBody>
      </p:sp>
    </p:spTree>
    <p:extLst>
      <p:ext uri="{BB962C8B-B14F-4D97-AF65-F5344CB8AC3E}">
        <p14:creationId xmlns:p14="http://schemas.microsoft.com/office/powerpoint/2010/main" val="1229560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0C998-FF83-4DA1-BB70-4986DF9D9C3E}"/>
              </a:ext>
            </a:extLst>
          </p:cNvPr>
          <p:cNvSpPr>
            <a:spLocks noGrp="1"/>
          </p:cNvSpPr>
          <p:nvPr>
            <p:ph type="title"/>
          </p:nvPr>
        </p:nvSpPr>
        <p:spPr>
          <a:xfrm>
            <a:off x="1066800" y="642594"/>
            <a:ext cx="10058400" cy="1000676"/>
          </a:xfrm>
        </p:spPr>
        <p:txBody>
          <a:bodyPr/>
          <a:lstStyle/>
          <a:p>
            <a:pPr algn="ctr"/>
            <a:r>
              <a:rPr lang="en-GB" b="1" dirty="0"/>
              <a:t>Alzheimer’s Disease </a:t>
            </a:r>
          </a:p>
        </p:txBody>
      </p:sp>
      <p:sp>
        <p:nvSpPr>
          <p:cNvPr id="3" name="Content Placeholder 2">
            <a:extLst>
              <a:ext uri="{FF2B5EF4-FFF2-40B4-BE49-F238E27FC236}">
                <a16:creationId xmlns:a16="http://schemas.microsoft.com/office/drawing/2014/main" id="{E647090E-FF5C-48EC-A102-4EE126DCE451}"/>
              </a:ext>
            </a:extLst>
          </p:cNvPr>
          <p:cNvSpPr>
            <a:spLocks noGrp="1"/>
          </p:cNvSpPr>
          <p:nvPr>
            <p:ph sz="half" idx="1"/>
          </p:nvPr>
        </p:nvSpPr>
        <p:spPr>
          <a:xfrm>
            <a:off x="530087" y="1739874"/>
            <a:ext cx="5200153" cy="4475532"/>
          </a:xfrm>
        </p:spPr>
        <p:txBody>
          <a:bodyPr>
            <a:normAutofit lnSpcReduction="10000"/>
          </a:bodyPr>
          <a:lstStyle/>
          <a:p>
            <a:pPr algn="just"/>
            <a:r>
              <a:rPr lang="en-GB" sz="2800" dirty="0"/>
              <a:t>This is the most common type of dementia – around 60% of diagnoses in the UK</a:t>
            </a:r>
          </a:p>
          <a:p>
            <a:pPr marL="0" indent="0" algn="just">
              <a:buNone/>
            </a:pPr>
            <a:endParaRPr lang="en-GB" sz="2800" dirty="0"/>
          </a:p>
          <a:p>
            <a:pPr algn="just"/>
            <a:r>
              <a:rPr lang="en-GB" sz="2800" dirty="0"/>
              <a:t>Proteins build up and form abnormal structures called ‘plaques’ and ‘tangles’. Eventually nerve cells die and brain tissue is lost.</a:t>
            </a:r>
          </a:p>
          <a:p>
            <a:endParaRPr lang="en-GB" dirty="0"/>
          </a:p>
        </p:txBody>
      </p:sp>
      <p:pic>
        <p:nvPicPr>
          <p:cNvPr id="7" name="Content Placeholder 6" descr="See the source image">
            <a:extLst>
              <a:ext uri="{FF2B5EF4-FFF2-40B4-BE49-F238E27FC236}">
                <a16:creationId xmlns:a16="http://schemas.microsoft.com/office/drawing/2014/main" id="{CFAB21C6-BA3C-46EE-B82D-6CB22194A93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61762" y="1739874"/>
            <a:ext cx="4961204" cy="4140421"/>
          </a:xfrm>
          <a:prstGeom prst="rect">
            <a:avLst/>
          </a:prstGeom>
          <a:noFill/>
          <a:ln>
            <a:noFill/>
          </a:ln>
        </p:spPr>
      </p:pic>
    </p:spTree>
    <p:extLst>
      <p:ext uri="{BB962C8B-B14F-4D97-AF65-F5344CB8AC3E}">
        <p14:creationId xmlns:p14="http://schemas.microsoft.com/office/powerpoint/2010/main" val="10372824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3.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{7A7A6001-9E3D-4AC4-90E1-77318089396D}tf78438558_win32</Template>
  <TotalTime>812</TotalTime>
  <Words>1746</Words>
  <Application>Microsoft Office PowerPoint</Application>
  <PresentationFormat>Widescreen</PresentationFormat>
  <Paragraphs>186</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Century Gothic</vt:lpstr>
      <vt:lpstr>Garamond</vt:lpstr>
      <vt:lpstr>Symbol</vt:lpstr>
      <vt:lpstr>Times New Roman</vt:lpstr>
      <vt:lpstr>SavonVTI</vt:lpstr>
      <vt:lpstr>Types of  dementia</vt:lpstr>
      <vt:lpstr>Dementia - statistics</vt:lpstr>
      <vt:lpstr>What is dementia</vt:lpstr>
      <vt:lpstr>Memory problems </vt:lpstr>
      <vt:lpstr>Cognitive Ability</vt:lpstr>
      <vt:lpstr>Communication</vt:lpstr>
      <vt:lpstr>Symptoms and presentation</vt:lpstr>
      <vt:lpstr>4 Most common types of Dementia </vt:lpstr>
      <vt:lpstr>Alzheimer’s Disease </vt:lpstr>
      <vt:lpstr>PowerPoint Presentation</vt:lpstr>
      <vt:lpstr>Vascular dementia</vt:lpstr>
      <vt:lpstr>Vascular dementia- signs &amp; symptoms</vt:lpstr>
      <vt:lpstr>Managing effects of Vascular dementia</vt:lpstr>
      <vt:lpstr>Mixed dementia</vt:lpstr>
      <vt:lpstr>Mixed dementia (Alzheimer’s and Vascular dementia)</vt:lpstr>
      <vt:lpstr>Frontotemporal Dementia</vt:lpstr>
      <vt:lpstr>What causes frontotemporal dementia </vt:lpstr>
      <vt:lpstr>Frontotemporal dementia </vt:lpstr>
      <vt:lpstr> Lewy body dementia</vt:lpstr>
      <vt:lpstr>Lewy Body dementia (LBD)</vt:lpstr>
      <vt:lpstr>Differences between DLB and PDD</vt:lpstr>
      <vt:lpstr>     Symptoms of Lewy body dementia</vt:lpstr>
      <vt:lpstr>Treatments for Lewy body dementia</vt:lpstr>
      <vt:lpstr>Get checked in time!</vt:lpstr>
      <vt:lpstr>Tests to expect</vt:lpstr>
      <vt:lpstr>Dementia Prevention</vt:lpstr>
      <vt:lpstr>Dementia Prevention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dementia</dc:title>
  <dc:creator>Regional Uk</dc:creator>
  <cp:lastModifiedBy>Regional Uk</cp:lastModifiedBy>
  <cp:revision>1</cp:revision>
  <dcterms:created xsi:type="dcterms:W3CDTF">2022-03-04T14:49:12Z</dcterms:created>
  <dcterms:modified xsi:type="dcterms:W3CDTF">2022-03-08T08:15:20Z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